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png_large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35" r:id="rId6"/>
  </p:sldMasterIdLst>
  <p:notesMasterIdLst>
    <p:notesMasterId r:id="rId56"/>
  </p:notesMasterIdLst>
  <p:handoutMasterIdLst>
    <p:handoutMasterId r:id="rId57"/>
  </p:handoutMasterIdLst>
  <p:sldIdLst>
    <p:sldId id="367" r:id="rId7"/>
    <p:sldId id="387" r:id="rId8"/>
    <p:sldId id="368" r:id="rId9"/>
    <p:sldId id="369" r:id="rId10"/>
    <p:sldId id="390" r:id="rId11"/>
    <p:sldId id="405" r:id="rId12"/>
    <p:sldId id="406" r:id="rId13"/>
    <p:sldId id="407" r:id="rId14"/>
    <p:sldId id="408" r:id="rId15"/>
    <p:sldId id="257" r:id="rId16"/>
    <p:sldId id="388" r:id="rId17"/>
    <p:sldId id="370" r:id="rId18"/>
    <p:sldId id="256" r:id="rId19"/>
    <p:sldId id="371" r:id="rId20"/>
    <p:sldId id="377" r:id="rId21"/>
    <p:sldId id="378" r:id="rId22"/>
    <p:sldId id="412" r:id="rId23"/>
    <p:sldId id="372" r:id="rId24"/>
    <p:sldId id="373" r:id="rId25"/>
    <p:sldId id="398" r:id="rId26"/>
    <p:sldId id="400" r:id="rId27"/>
    <p:sldId id="374" r:id="rId28"/>
    <p:sldId id="399" r:id="rId29"/>
    <p:sldId id="401" r:id="rId30"/>
    <p:sldId id="375" r:id="rId31"/>
    <p:sldId id="376" r:id="rId32"/>
    <p:sldId id="306" r:id="rId33"/>
    <p:sldId id="379" r:id="rId34"/>
    <p:sldId id="380" r:id="rId35"/>
    <p:sldId id="381" r:id="rId36"/>
    <p:sldId id="393" r:id="rId37"/>
    <p:sldId id="382" r:id="rId38"/>
    <p:sldId id="383" r:id="rId39"/>
    <p:sldId id="384" r:id="rId40"/>
    <p:sldId id="385" r:id="rId41"/>
    <p:sldId id="386" r:id="rId42"/>
    <p:sldId id="389" r:id="rId43"/>
    <p:sldId id="391" r:id="rId44"/>
    <p:sldId id="404" r:id="rId45"/>
    <p:sldId id="392" r:id="rId46"/>
    <p:sldId id="397" r:id="rId47"/>
    <p:sldId id="394" r:id="rId48"/>
    <p:sldId id="395" r:id="rId49"/>
    <p:sldId id="402" r:id="rId50"/>
    <p:sldId id="396" r:id="rId51"/>
    <p:sldId id="403" r:id="rId52"/>
    <p:sldId id="409" r:id="rId53"/>
    <p:sldId id="410" r:id="rId54"/>
    <p:sldId id="411" r:id="rId55"/>
  </p:sldIdLst>
  <p:sldSz cx="14630400" cy="8229600"/>
  <p:notesSz cx="9296400" cy="14770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4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88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2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771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147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6579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6005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5434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52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3995" autoAdjust="0"/>
  </p:normalViewPr>
  <p:slideViewPr>
    <p:cSldViewPr showGuides="1">
      <p:cViewPr varScale="1">
        <p:scale>
          <a:sx n="91" d="100"/>
          <a:sy n="91" d="100"/>
        </p:scale>
        <p:origin x="822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1980"/>
    </p:cViewPr>
  </p:sorterViewPr>
  <p:notesViewPr>
    <p:cSldViewPr showGuides="1">
      <p:cViewPr>
        <p:scale>
          <a:sx n="110" d="100"/>
          <a:sy n="110" d="100"/>
        </p:scale>
        <p:origin x="-1518" y="-72"/>
      </p:cViewPr>
      <p:guideLst>
        <p:guide orient="horz" pos="4652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9CA27-40B2-49A7-BACA-8B6ACE0693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D64C14-3030-4D9F-9151-695CAAEDA45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copies it to L2 FIFO and sends a signal to firmware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A8F5851-96B6-42B9-8560-8A02308BE503}" type="parTrans" cxnId="{989ACB19-13AA-44D6-BD6E-779FA0D99335}">
      <dgm:prSet/>
      <dgm:spPr/>
      <dgm:t>
        <a:bodyPr/>
        <a:lstStyle/>
        <a:p>
          <a:endParaRPr lang="en-IN"/>
        </a:p>
      </dgm:t>
    </dgm:pt>
    <dgm:pt modelId="{FD6F00DF-C353-436A-9A95-21DFB80EFA8E}" type="sibTrans" cxnId="{989ACB19-13AA-44D6-BD6E-779FA0D99335}">
      <dgm:prSet/>
      <dgm:spPr/>
      <dgm:t>
        <a:bodyPr/>
        <a:lstStyle/>
        <a:p>
          <a:endParaRPr lang="en-IN" dirty="0"/>
        </a:p>
      </dgm:t>
    </dgm:pt>
    <dgm:pt modelId="{93A22EC6-5D85-4CDF-A196-ACD13BEAFCD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Firmware copies the data to queue buffers (MSRAM) and signals host through an interrupt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C84A147-56FA-42CF-A5A1-13EA67E248B6}" type="parTrans" cxnId="{F9AEF4CB-4C43-4382-8EFE-0969EC1BC509}">
      <dgm:prSet/>
      <dgm:spPr/>
      <dgm:t>
        <a:bodyPr/>
        <a:lstStyle/>
        <a:p>
          <a:endParaRPr lang="en-IN"/>
        </a:p>
      </dgm:t>
    </dgm:pt>
    <dgm:pt modelId="{87EED576-30AB-4548-BAD1-04BB7D378BD0}" type="sibTrans" cxnId="{F9AEF4CB-4C43-4382-8EFE-0969EC1BC509}">
      <dgm:prSet/>
      <dgm:spPr/>
      <dgm:t>
        <a:bodyPr/>
        <a:lstStyle/>
        <a:p>
          <a:endParaRPr lang="en-IN" dirty="0"/>
        </a:p>
      </dgm:t>
    </dgm:pt>
    <dgm:pt modelId="{AEFD2F1B-CD01-4464-990D-B240D704189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Host services the interrupt and copies the data from MSRAM to application buffers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2EC46D4-DF59-459C-9FEB-326E718B3839}" type="parTrans" cxnId="{317987D7-A021-4EB2-8F78-B791934210B7}">
      <dgm:prSet/>
      <dgm:spPr/>
      <dgm:t>
        <a:bodyPr/>
        <a:lstStyle/>
        <a:p>
          <a:endParaRPr lang="en-IN"/>
        </a:p>
      </dgm:t>
    </dgm:pt>
    <dgm:pt modelId="{52AD0433-D583-468A-8D98-A6F9F310A03C}" type="sibTrans" cxnId="{317987D7-A021-4EB2-8F78-B791934210B7}">
      <dgm:prSet/>
      <dgm:spPr/>
      <dgm:t>
        <a:bodyPr/>
        <a:lstStyle/>
        <a:p>
          <a:endParaRPr lang="en-IN"/>
        </a:p>
      </dgm:t>
    </dgm:pt>
    <dgm:pt modelId="{B4DEA2F4-F095-4D38-92A0-F06E496862C3}" type="pres">
      <dgm:prSet presAssocID="{88B9CA27-40B2-49A7-BACA-8B6ACE069394}" presName="Name0" presStyleCnt="0">
        <dgm:presLayoutVars>
          <dgm:dir/>
          <dgm:resizeHandles val="exact"/>
        </dgm:presLayoutVars>
      </dgm:prSet>
      <dgm:spPr/>
    </dgm:pt>
    <dgm:pt modelId="{1BA6CE30-03B5-4ADB-8FBB-8DA564E490A7}" type="pres">
      <dgm:prSet presAssocID="{63D64C14-3030-4D9F-9151-695CAAEDA45C}" presName="node" presStyleLbl="node1" presStyleIdx="0" presStyleCnt="3">
        <dgm:presLayoutVars>
          <dgm:bulletEnabled val="1"/>
        </dgm:presLayoutVars>
      </dgm:prSet>
      <dgm:spPr/>
    </dgm:pt>
    <dgm:pt modelId="{9E2CD515-35EF-4AF7-BE52-A5A5674F3F6B}" type="pres">
      <dgm:prSet presAssocID="{FD6F00DF-C353-436A-9A95-21DFB80EFA8E}" presName="sibTrans" presStyleLbl="sibTrans2D1" presStyleIdx="0" presStyleCnt="2"/>
      <dgm:spPr/>
    </dgm:pt>
    <dgm:pt modelId="{DCE8417E-EEF1-4A88-86A2-DA65DEB7D381}" type="pres">
      <dgm:prSet presAssocID="{FD6F00DF-C353-436A-9A95-21DFB80EFA8E}" presName="connectorText" presStyleLbl="sibTrans2D1" presStyleIdx="0" presStyleCnt="2"/>
      <dgm:spPr/>
    </dgm:pt>
    <dgm:pt modelId="{86A5C1D6-7D64-4F55-B328-692EEDDFB793}" type="pres">
      <dgm:prSet presAssocID="{93A22EC6-5D85-4CDF-A196-ACD13BEAFCDC}" presName="node" presStyleLbl="node1" presStyleIdx="1" presStyleCnt="3">
        <dgm:presLayoutVars>
          <dgm:bulletEnabled val="1"/>
        </dgm:presLayoutVars>
      </dgm:prSet>
      <dgm:spPr/>
    </dgm:pt>
    <dgm:pt modelId="{FF60FB90-CD34-4121-8E5C-D166DA9C7444}" type="pres">
      <dgm:prSet presAssocID="{87EED576-30AB-4548-BAD1-04BB7D378BD0}" presName="sibTrans" presStyleLbl="sibTrans2D1" presStyleIdx="1" presStyleCnt="2"/>
      <dgm:spPr/>
    </dgm:pt>
    <dgm:pt modelId="{8135CF86-30CE-4974-9D0D-012B397F0C5E}" type="pres">
      <dgm:prSet presAssocID="{87EED576-30AB-4548-BAD1-04BB7D378BD0}" presName="connectorText" presStyleLbl="sibTrans2D1" presStyleIdx="1" presStyleCnt="2"/>
      <dgm:spPr/>
    </dgm:pt>
    <dgm:pt modelId="{F46968AF-A95D-4118-9EA4-26B13BCB2BF5}" type="pres">
      <dgm:prSet presAssocID="{AEFD2F1B-CD01-4464-990D-B240D704189C}" presName="node" presStyleLbl="node1" presStyleIdx="2" presStyleCnt="3">
        <dgm:presLayoutVars>
          <dgm:bulletEnabled val="1"/>
        </dgm:presLayoutVars>
      </dgm:prSet>
      <dgm:spPr/>
    </dgm:pt>
  </dgm:ptLst>
  <dgm:cxnLst>
    <dgm:cxn modelId="{93456E08-C5FB-48E0-B449-59BF80177EA5}" type="presOf" srcId="{AEFD2F1B-CD01-4464-990D-B240D704189C}" destId="{F46968AF-A95D-4118-9EA4-26B13BCB2BF5}" srcOrd="0" destOrd="0" presId="urn:microsoft.com/office/officeart/2005/8/layout/process1"/>
    <dgm:cxn modelId="{989ACB19-13AA-44D6-BD6E-779FA0D99335}" srcId="{88B9CA27-40B2-49A7-BACA-8B6ACE069394}" destId="{63D64C14-3030-4D9F-9151-695CAAEDA45C}" srcOrd="0" destOrd="0" parTransId="{BA8F5851-96B6-42B9-8560-8A02308BE503}" sibTransId="{FD6F00DF-C353-436A-9A95-21DFB80EFA8E}"/>
    <dgm:cxn modelId="{31857966-FCBE-4E36-A078-A7571434C173}" type="presOf" srcId="{FD6F00DF-C353-436A-9A95-21DFB80EFA8E}" destId="{9E2CD515-35EF-4AF7-BE52-A5A5674F3F6B}" srcOrd="0" destOrd="0" presId="urn:microsoft.com/office/officeart/2005/8/layout/process1"/>
    <dgm:cxn modelId="{96030D67-833D-4C51-9518-47C20B261356}" type="presOf" srcId="{88B9CA27-40B2-49A7-BACA-8B6ACE069394}" destId="{B4DEA2F4-F095-4D38-92A0-F06E496862C3}" srcOrd="0" destOrd="0" presId="urn:microsoft.com/office/officeart/2005/8/layout/process1"/>
    <dgm:cxn modelId="{19F7F298-1DA8-42E7-B855-0FD326D912E5}" type="presOf" srcId="{87EED576-30AB-4548-BAD1-04BB7D378BD0}" destId="{FF60FB90-CD34-4121-8E5C-D166DA9C7444}" srcOrd="0" destOrd="0" presId="urn:microsoft.com/office/officeart/2005/8/layout/process1"/>
    <dgm:cxn modelId="{160F93A2-E32D-48D9-92C8-4837FF3B5DD8}" type="presOf" srcId="{63D64C14-3030-4D9F-9151-695CAAEDA45C}" destId="{1BA6CE30-03B5-4ADB-8FBB-8DA564E490A7}" srcOrd="0" destOrd="0" presId="urn:microsoft.com/office/officeart/2005/8/layout/process1"/>
    <dgm:cxn modelId="{214CEAAE-5A9B-4CF6-B9A0-E079B347B404}" type="presOf" srcId="{93A22EC6-5D85-4CDF-A196-ACD13BEAFCDC}" destId="{86A5C1D6-7D64-4F55-B328-692EEDDFB793}" srcOrd="0" destOrd="0" presId="urn:microsoft.com/office/officeart/2005/8/layout/process1"/>
    <dgm:cxn modelId="{F9AEF4CB-4C43-4382-8EFE-0969EC1BC509}" srcId="{88B9CA27-40B2-49A7-BACA-8B6ACE069394}" destId="{93A22EC6-5D85-4CDF-A196-ACD13BEAFCDC}" srcOrd="1" destOrd="0" parTransId="{EC84A147-56FA-42CF-A5A1-13EA67E248B6}" sibTransId="{87EED576-30AB-4548-BAD1-04BB7D378BD0}"/>
    <dgm:cxn modelId="{F5DF58CE-976B-457E-B877-4D28AC95E607}" type="presOf" srcId="{FD6F00DF-C353-436A-9A95-21DFB80EFA8E}" destId="{DCE8417E-EEF1-4A88-86A2-DA65DEB7D381}" srcOrd="1" destOrd="0" presId="urn:microsoft.com/office/officeart/2005/8/layout/process1"/>
    <dgm:cxn modelId="{317987D7-A021-4EB2-8F78-B791934210B7}" srcId="{88B9CA27-40B2-49A7-BACA-8B6ACE069394}" destId="{AEFD2F1B-CD01-4464-990D-B240D704189C}" srcOrd="2" destOrd="0" parTransId="{42EC46D4-DF59-459C-9FEB-326E718B3839}" sibTransId="{52AD0433-D583-468A-8D98-A6F9F310A03C}"/>
    <dgm:cxn modelId="{26D1ECF5-A942-43E8-86B3-AA19D9DA6DE6}" type="presOf" srcId="{87EED576-30AB-4548-BAD1-04BB7D378BD0}" destId="{8135CF86-30CE-4974-9D0D-012B397F0C5E}" srcOrd="1" destOrd="0" presId="urn:microsoft.com/office/officeart/2005/8/layout/process1"/>
    <dgm:cxn modelId="{55B94A71-870C-42E8-8B46-E3E15DD1B5C4}" type="presParOf" srcId="{B4DEA2F4-F095-4D38-92A0-F06E496862C3}" destId="{1BA6CE30-03B5-4ADB-8FBB-8DA564E490A7}" srcOrd="0" destOrd="0" presId="urn:microsoft.com/office/officeart/2005/8/layout/process1"/>
    <dgm:cxn modelId="{7ECAC579-F3FF-43F7-BB79-A98BF009BD8E}" type="presParOf" srcId="{B4DEA2F4-F095-4D38-92A0-F06E496862C3}" destId="{9E2CD515-35EF-4AF7-BE52-A5A5674F3F6B}" srcOrd="1" destOrd="0" presId="urn:microsoft.com/office/officeart/2005/8/layout/process1"/>
    <dgm:cxn modelId="{AEF06FFB-57C0-432A-9DBB-57F014ADE9A4}" type="presParOf" srcId="{9E2CD515-35EF-4AF7-BE52-A5A5674F3F6B}" destId="{DCE8417E-EEF1-4A88-86A2-DA65DEB7D381}" srcOrd="0" destOrd="0" presId="urn:microsoft.com/office/officeart/2005/8/layout/process1"/>
    <dgm:cxn modelId="{AFE86289-EBD2-47BC-85B7-BF110B052ED0}" type="presParOf" srcId="{B4DEA2F4-F095-4D38-92A0-F06E496862C3}" destId="{86A5C1D6-7D64-4F55-B328-692EEDDFB793}" srcOrd="2" destOrd="0" presId="urn:microsoft.com/office/officeart/2005/8/layout/process1"/>
    <dgm:cxn modelId="{3C8D7328-03C2-48DF-A4E3-64A91726E321}" type="presParOf" srcId="{B4DEA2F4-F095-4D38-92A0-F06E496862C3}" destId="{FF60FB90-CD34-4121-8E5C-D166DA9C7444}" srcOrd="3" destOrd="0" presId="urn:microsoft.com/office/officeart/2005/8/layout/process1"/>
    <dgm:cxn modelId="{215244CF-E1A4-4E8A-ADC6-4E2630E942EB}" type="presParOf" srcId="{FF60FB90-CD34-4121-8E5C-D166DA9C7444}" destId="{8135CF86-30CE-4974-9D0D-012B397F0C5E}" srcOrd="0" destOrd="0" presId="urn:microsoft.com/office/officeart/2005/8/layout/process1"/>
    <dgm:cxn modelId="{90307404-0173-4E73-B986-1DA92D613AA9}" type="presParOf" srcId="{B4DEA2F4-F095-4D38-92A0-F06E496862C3}" destId="{F46968AF-A95D-4118-9EA4-26B13BCB2BF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9CA27-40B2-49A7-BACA-8B6ACE0693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D64C14-3030-4D9F-9151-695CAAEDA45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Application creates the packet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A8F5851-96B6-42B9-8560-8A02308BE503}" type="parTrans" cxnId="{989ACB19-13AA-44D6-BD6E-779FA0D99335}">
      <dgm:prSet/>
      <dgm:spPr/>
      <dgm:t>
        <a:bodyPr/>
        <a:lstStyle/>
        <a:p>
          <a:endParaRPr lang="en-IN"/>
        </a:p>
      </dgm:t>
    </dgm:pt>
    <dgm:pt modelId="{FD6F00DF-C353-436A-9A95-21DFB80EFA8E}" type="sibTrans" cxnId="{989ACB19-13AA-44D6-BD6E-779FA0D99335}">
      <dgm:prSet/>
      <dgm:spPr/>
      <dgm:t>
        <a:bodyPr/>
        <a:lstStyle/>
        <a:p>
          <a:endParaRPr lang="en-IN" dirty="0"/>
        </a:p>
      </dgm:t>
    </dgm:pt>
    <dgm:pt modelId="{93A22EC6-5D85-4CDF-A196-ACD13BEAFCD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Host copies the data to queue buffers (MSRAM) from application buffers and signals PRU to pick it up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EED576-30AB-4548-BAD1-04BB7D378BD0}" type="sibTrans" cxnId="{F9AEF4CB-4C43-4382-8EFE-0969EC1BC509}">
      <dgm:prSet/>
      <dgm:spPr/>
      <dgm:t>
        <a:bodyPr/>
        <a:lstStyle/>
        <a:p>
          <a:endParaRPr lang="en-IN" dirty="0"/>
        </a:p>
      </dgm:t>
    </dgm:pt>
    <dgm:pt modelId="{EC84A147-56FA-42CF-A5A1-13EA67E248B6}" type="parTrans" cxnId="{F9AEF4CB-4C43-4382-8EFE-0969EC1BC509}">
      <dgm:prSet/>
      <dgm:spPr/>
      <dgm:t>
        <a:bodyPr/>
        <a:lstStyle/>
        <a:p>
          <a:endParaRPr lang="en-IN"/>
        </a:p>
      </dgm:t>
    </dgm:pt>
    <dgm:pt modelId="{AEFD2F1B-CD01-4464-990D-B240D704189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Firmware picks up the data and puts it in Tx FIFO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2AD0433-D583-468A-8D98-A6F9F310A03C}" type="sibTrans" cxnId="{317987D7-A021-4EB2-8F78-B791934210B7}">
      <dgm:prSet/>
      <dgm:spPr/>
      <dgm:t>
        <a:bodyPr/>
        <a:lstStyle/>
        <a:p>
          <a:endParaRPr lang="en-IN" dirty="0"/>
        </a:p>
      </dgm:t>
    </dgm:pt>
    <dgm:pt modelId="{42EC46D4-DF59-459C-9FEB-326E718B3839}" type="parTrans" cxnId="{317987D7-A021-4EB2-8F78-B791934210B7}">
      <dgm:prSet/>
      <dgm:spPr/>
      <dgm:t>
        <a:bodyPr/>
        <a:lstStyle/>
        <a:p>
          <a:endParaRPr lang="en-IN"/>
        </a:p>
      </dgm:t>
    </dgm:pt>
    <dgm:pt modelId="{4714D3E8-D2AD-4CF4-9932-A65B85C709D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sends it on the wire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D05EA1-2D52-4905-858E-972F6B2A9BFC}" type="parTrans" cxnId="{01A740F9-2A1C-404F-B763-F85A3C86BF05}">
      <dgm:prSet/>
      <dgm:spPr/>
      <dgm:t>
        <a:bodyPr/>
        <a:lstStyle/>
        <a:p>
          <a:endParaRPr lang="en-IN"/>
        </a:p>
      </dgm:t>
    </dgm:pt>
    <dgm:pt modelId="{D50E09F4-E775-490C-8719-AE397E08F31A}" type="sibTrans" cxnId="{01A740F9-2A1C-404F-B763-F85A3C86BF05}">
      <dgm:prSet/>
      <dgm:spPr/>
      <dgm:t>
        <a:bodyPr/>
        <a:lstStyle/>
        <a:p>
          <a:endParaRPr lang="en-IN"/>
        </a:p>
      </dgm:t>
    </dgm:pt>
    <dgm:pt modelId="{B4DEA2F4-F095-4D38-92A0-F06E496862C3}" type="pres">
      <dgm:prSet presAssocID="{88B9CA27-40B2-49A7-BACA-8B6ACE069394}" presName="Name0" presStyleCnt="0">
        <dgm:presLayoutVars>
          <dgm:dir/>
          <dgm:resizeHandles val="exact"/>
        </dgm:presLayoutVars>
      </dgm:prSet>
      <dgm:spPr/>
    </dgm:pt>
    <dgm:pt modelId="{1BA6CE30-03B5-4ADB-8FBB-8DA564E490A7}" type="pres">
      <dgm:prSet presAssocID="{63D64C14-3030-4D9F-9151-695CAAEDA45C}" presName="node" presStyleLbl="node1" presStyleIdx="0" presStyleCnt="4">
        <dgm:presLayoutVars>
          <dgm:bulletEnabled val="1"/>
        </dgm:presLayoutVars>
      </dgm:prSet>
      <dgm:spPr/>
    </dgm:pt>
    <dgm:pt modelId="{9E2CD515-35EF-4AF7-BE52-A5A5674F3F6B}" type="pres">
      <dgm:prSet presAssocID="{FD6F00DF-C353-436A-9A95-21DFB80EFA8E}" presName="sibTrans" presStyleLbl="sibTrans2D1" presStyleIdx="0" presStyleCnt="3"/>
      <dgm:spPr/>
    </dgm:pt>
    <dgm:pt modelId="{DCE8417E-EEF1-4A88-86A2-DA65DEB7D381}" type="pres">
      <dgm:prSet presAssocID="{FD6F00DF-C353-436A-9A95-21DFB80EFA8E}" presName="connectorText" presStyleLbl="sibTrans2D1" presStyleIdx="0" presStyleCnt="3"/>
      <dgm:spPr/>
    </dgm:pt>
    <dgm:pt modelId="{86A5C1D6-7D64-4F55-B328-692EEDDFB793}" type="pres">
      <dgm:prSet presAssocID="{93A22EC6-5D85-4CDF-A196-ACD13BEAFCDC}" presName="node" presStyleLbl="node1" presStyleIdx="1" presStyleCnt="4">
        <dgm:presLayoutVars>
          <dgm:bulletEnabled val="1"/>
        </dgm:presLayoutVars>
      </dgm:prSet>
      <dgm:spPr/>
    </dgm:pt>
    <dgm:pt modelId="{FF60FB90-CD34-4121-8E5C-D166DA9C7444}" type="pres">
      <dgm:prSet presAssocID="{87EED576-30AB-4548-BAD1-04BB7D378BD0}" presName="sibTrans" presStyleLbl="sibTrans2D1" presStyleIdx="1" presStyleCnt="3"/>
      <dgm:spPr/>
    </dgm:pt>
    <dgm:pt modelId="{8135CF86-30CE-4974-9D0D-012B397F0C5E}" type="pres">
      <dgm:prSet presAssocID="{87EED576-30AB-4548-BAD1-04BB7D378BD0}" presName="connectorText" presStyleLbl="sibTrans2D1" presStyleIdx="1" presStyleCnt="3"/>
      <dgm:spPr/>
    </dgm:pt>
    <dgm:pt modelId="{F46968AF-A95D-4118-9EA4-26B13BCB2BF5}" type="pres">
      <dgm:prSet presAssocID="{AEFD2F1B-CD01-4464-990D-B240D704189C}" presName="node" presStyleLbl="node1" presStyleIdx="2" presStyleCnt="4">
        <dgm:presLayoutVars>
          <dgm:bulletEnabled val="1"/>
        </dgm:presLayoutVars>
      </dgm:prSet>
      <dgm:spPr/>
    </dgm:pt>
    <dgm:pt modelId="{2EA0996A-B3D0-4145-9423-AA515AA152AE}" type="pres">
      <dgm:prSet presAssocID="{52AD0433-D583-468A-8D98-A6F9F310A03C}" presName="sibTrans" presStyleLbl="sibTrans2D1" presStyleIdx="2" presStyleCnt="3"/>
      <dgm:spPr/>
    </dgm:pt>
    <dgm:pt modelId="{E8A58257-B271-46A6-898A-1A4E2E7074B5}" type="pres">
      <dgm:prSet presAssocID="{52AD0433-D583-468A-8D98-A6F9F310A03C}" presName="connectorText" presStyleLbl="sibTrans2D1" presStyleIdx="2" presStyleCnt="3"/>
      <dgm:spPr/>
    </dgm:pt>
    <dgm:pt modelId="{4543C906-5B3B-472D-84FC-D4181810A516}" type="pres">
      <dgm:prSet presAssocID="{4714D3E8-D2AD-4CF4-9932-A65B85C709D9}" presName="node" presStyleLbl="node1" presStyleIdx="3" presStyleCnt="4">
        <dgm:presLayoutVars>
          <dgm:bulletEnabled val="1"/>
        </dgm:presLayoutVars>
      </dgm:prSet>
      <dgm:spPr/>
    </dgm:pt>
  </dgm:ptLst>
  <dgm:cxnLst>
    <dgm:cxn modelId="{93456E08-C5FB-48E0-B449-59BF80177EA5}" type="presOf" srcId="{AEFD2F1B-CD01-4464-990D-B240D704189C}" destId="{F46968AF-A95D-4118-9EA4-26B13BCB2BF5}" srcOrd="0" destOrd="0" presId="urn:microsoft.com/office/officeart/2005/8/layout/process1"/>
    <dgm:cxn modelId="{8F207808-2B8F-4DD9-B5A1-49C65DE3635B}" type="presOf" srcId="{52AD0433-D583-468A-8D98-A6F9F310A03C}" destId="{2EA0996A-B3D0-4145-9423-AA515AA152AE}" srcOrd="0" destOrd="0" presId="urn:microsoft.com/office/officeart/2005/8/layout/process1"/>
    <dgm:cxn modelId="{989ACB19-13AA-44D6-BD6E-779FA0D99335}" srcId="{88B9CA27-40B2-49A7-BACA-8B6ACE069394}" destId="{63D64C14-3030-4D9F-9151-695CAAEDA45C}" srcOrd="0" destOrd="0" parTransId="{BA8F5851-96B6-42B9-8560-8A02308BE503}" sibTransId="{FD6F00DF-C353-436A-9A95-21DFB80EFA8E}"/>
    <dgm:cxn modelId="{587C8E3F-43E5-4A20-A40B-B0421EB00F80}" type="presOf" srcId="{4714D3E8-D2AD-4CF4-9932-A65B85C709D9}" destId="{4543C906-5B3B-472D-84FC-D4181810A516}" srcOrd="0" destOrd="0" presId="urn:microsoft.com/office/officeart/2005/8/layout/process1"/>
    <dgm:cxn modelId="{31857966-FCBE-4E36-A078-A7571434C173}" type="presOf" srcId="{FD6F00DF-C353-436A-9A95-21DFB80EFA8E}" destId="{9E2CD515-35EF-4AF7-BE52-A5A5674F3F6B}" srcOrd="0" destOrd="0" presId="urn:microsoft.com/office/officeart/2005/8/layout/process1"/>
    <dgm:cxn modelId="{96030D67-833D-4C51-9518-47C20B261356}" type="presOf" srcId="{88B9CA27-40B2-49A7-BACA-8B6ACE069394}" destId="{B4DEA2F4-F095-4D38-92A0-F06E496862C3}" srcOrd="0" destOrd="0" presId="urn:microsoft.com/office/officeart/2005/8/layout/process1"/>
    <dgm:cxn modelId="{384BFD6E-DDBE-4E0C-9C11-6EA856EDA3FC}" type="presOf" srcId="{52AD0433-D583-468A-8D98-A6F9F310A03C}" destId="{E8A58257-B271-46A6-898A-1A4E2E7074B5}" srcOrd="1" destOrd="0" presId="urn:microsoft.com/office/officeart/2005/8/layout/process1"/>
    <dgm:cxn modelId="{19F7F298-1DA8-42E7-B855-0FD326D912E5}" type="presOf" srcId="{87EED576-30AB-4548-BAD1-04BB7D378BD0}" destId="{FF60FB90-CD34-4121-8E5C-D166DA9C7444}" srcOrd="0" destOrd="0" presId="urn:microsoft.com/office/officeart/2005/8/layout/process1"/>
    <dgm:cxn modelId="{160F93A2-E32D-48D9-92C8-4837FF3B5DD8}" type="presOf" srcId="{63D64C14-3030-4D9F-9151-695CAAEDA45C}" destId="{1BA6CE30-03B5-4ADB-8FBB-8DA564E490A7}" srcOrd="0" destOrd="0" presId="urn:microsoft.com/office/officeart/2005/8/layout/process1"/>
    <dgm:cxn modelId="{214CEAAE-5A9B-4CF6-B9A0-E079B347B404}" type="presOf" srcId="{93A22EC6-5D85-4CDF-A196-ACD13BEAFCDC}" destId="{86A5C1D6-7D64-4F55-B328-692EEDDFB793}" srcOrd="0" destOrd="0" presId="urn:microsoft.com/office/officeart/2005/8/layout/process1"/>
    <dgm:cxn modelId="{F9AEF4CB-4C43-4382-8EFE-0969EC1BC509}" srcId="{88B9CA27-40B2-49A7-BACA-8B6ACE069394}" destId="{93A22EC6-5D85-4CDF-A196-ACD13BEAFCDC}" srcOrd="1" destOrd="0" parTransId="{EC84A147-56FA-42CF-A5A1-13EA67E248B6}" sibTransId="{87EED576-30AB-4548-BAD1-04BB7D378BD0}"/>
    <dgm:cxn modelId="{F5DF58CE-976B-457E-B877-4D28AC95E607}" type="presOf" srcId="{FD6F00DF-C353-436A-9A95-21DFB80EFA8E}" destId="{DCE8417E-EEF1-4A88-86A2-DA65DEB7D381}" srcOrd="1" destOrd="0" presId="urn:microsoft.com/office/officeart/2005/8/layout/process1"/>
    <dgm:cxn modelId="{317987D7-A021-4EB2-8F78-B791934210B7}" srcId="{88B9CA27-40B2-49A7-BACA-8B6ACE069394}" destId="{AEFD2F1B-CD01-4464-990D-B240D704189C}" srcOrd="2" destOrd="0" parTransId="{42EC46D4-DF59-459C-9FEB-326E718B3839}" sibTransId="{52AD0433-D583-468A-8D98-A6F9F310A03C}"/>
    <dgm:cxn modelId="{26D1ECF5-A942-43E8-86B3-AA19D9DA6DE6}" type="presOf" srcId="{87EED576-30AB-4548-BAD1-04BB7D378BD0}" destId="{8135CF86-30CE-4974-9D0D-012B397F0C5E}" srcOrd="1" destOrd="0" presId="urn:microsoft.com/office/officeart/2005/8/layout/process1"/>
    <dgm:cxn modelId="{01A740F9-2A1C-404F-B763-F85A3C86BF05}" srcId="{88B9CA27-40B2-49A7-BACA-8B6ACE069394}" destId="{4714D3E8-D2AD-4CF4-9932-A65B85C709D9}" srcOrd="3" destOrd="0" parTransId="{14D05EA1-2D52-4905-858E-972F6B2A9BFC}" sibTransId="{D50E09F4-E775-490C-8719-AE397E08F31A}"/>
    <dgm:cxn modelId="{55B94A71-870C-42E8-8B46-E3E15DD1B5C4}" type="presParOf" srcId="{B4DEA2F4-F095-4D38-92A0-F06E496862C3}" destId="{1BA6CE30-03B5-4ADB-8FBB-8DA564E490A7}" srcOrd="0" destOrd="0" presId="urn:microsoft.com/office/officeart/2005/8/layout/process1"/>
    <dgm:cxn modelId="{7ECAC579-F3FF-43F7-BB79-A98BF009BD8E}" type="presParOf" srcId="{B4DEA2F4-F095-4D38-92A0-F06E496862C3}" destId="{9E2CD515-35EF-4AF7-BE52-A5A5674F3F6B}" srcOrd="1" destOrd="0" presId="urn:microsoft.com/office/officeart/2005/8/layout/process1"/>
    <dgm:cxn modelId="{AEF06FFB-57C0-432A-9DBB-57F014ADE9A4}" type="presParOf" srcId="{9E2CD515-35EF-4AF7-BE52-A5A5674F3F6B}" destId="{DCE8417E-EEF1-4A88-86A2-DA65DEB7D381}" srcOrd="0" destOrd="0" presId="urn:microsoft.com/office/officeart/2005/8/layout/process1"/>
    <dgm:cxn modelId="{AFE86289-EBD2-47BC-85B7-BF110B052ED0}" type="presParOf" srcId="{B4DEA2F4-F095-4D38-92A0-F06E496862C3}" destId="{86A5C1D6-7D64-4F55-B328-692EEDDFB793}" srcOrd="2" destOrd="0" presId="urn:microsoft.com/office/officeart/2005/8/layout/process1"/>
    <dgm:cxn modelId="{3C8D7328-03C2-48DF-A4E3-64A91726E321}" type="presParOf" srcId="{B4DEA2F4-F095-4D38-92A0-F06E496862C3}" destId="{FF60FB90-CD34-4121-8E5C-D166DA9C7444}" srcOrd="3" destOrd="0" presId="urn:microsoft.com/office/officeart/2005/8/layout/process1"/>
    <dgm:cxn modelId="{215244CF-E1A4-4E8A-ADC6-4E2630E942EB}" type="presParOf" srcId="{FF60FB90-CD34-4121-8E5C-D166DA9C7444}" destId="{8135CF86-30CE-4974-9D0D-012B397F0C5E}" srcOrd="0" destOrd="0" presId="urn:microsoft.com/office/officeart/2005/8/layout/process1"/>
    <dgm:cxn modelId="{90307404-0173-4E73-B986-1DA92D613AA9}" type="presParOf" srcId="{B4DEA2F4-F095-4D38-92A0-F06E496862C3}" destId="{F46968AF-A95D-4118-9EA4-26B13BCB2BF5}" srcOrd="4" destOrd="0" presId="urn:microsoft.com/office/officeart/2005/8/layout/process1"/>
    <dgm:cxn modelId="{A7B77CE3-6582-415B-B0A1-E304ED7D194C}" type="presParOf" srcId="{B4DEA2F4-F095-4D38-92A0-F06E496862C3}" destId="{2EA0996A-B3D0-4145-9423-AA515AA152AE}" srcOrd="5" destOrd="0" presId="urn:microsoft.com/office/officeart/2005/8/layout/process1"/>
    <dgm:cxn modelId="{19D23BED-D470-493B-97BE-5DC5C8A86BFB}" type="presParOf" srcId="{2EA0996A-B3D0-4145-9423-AA515AA152AE}" destId="{E8A58257-B271-46A6-898A-1A4E2E7074B5}" srcOrd="0" destOrd="0" presId="urn:microsoft.com/office/officeart/2005/8/layout/process1"/>
    <dgm:cxn modelId="{944C9967-FEEF-4C92-96B7-66AFB2D5020A}" type="presParOf" srcId="{B4DEA2F4-F095-4D38-92A0-F06E496862C3}" destId="{4543C906-5B3B-472D-84FC-D4181810A51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CE30-03B5-4ADB-8FBB-8DA564E490A7}">
      <dsp:nvSpPr>
        <dsp:cNvPr id="0" name=""/>
        <dsp:cNvSpPr/>
      </dsp:nvSpPr>
      <dsp:spPr>
        <a:xfrm>
          <a:off x="5022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copies it to L2 FIFO and sends a signal to firmware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2642" y="51416"/>
        <a:ext cx="1446063" cy="887766"/>
      </dsp:txXfrm>
    </dsp:sp>
    <dsp:sp modelId="{9E2CD515-35EF-4AF7-BE52-A5A5674F3F6B}">
      <dsp:nvSpPr>
        <dsp:cNvPr id="0" name=""/>
        <dsp:cNvSpPr/>
      </dsp:nvSpPr>
      <dsp:spPr>
        <a:xfrm>
          <a:off x="1656457" y="309138"/>
          <a:ext cx="318276" cy="372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1656457" y="383603"/>
        <a:ext cx="222793" cy="223393"/>
      </dsp:txXfrm>
    </dsp:sp>
    <dsp:sp modelId="{86A5C1D6-7D64-4F55-B328-692EEDDFB793}">
      <dsp:nvSpPr>
        <dsp:cNvPr id="0" name=""/>
        <dsp:cNvSpPr/>
      </dsp:nvSpPr>
      <dsp:spPr>
        <a:xfrm>
          <a:off x="2106848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Firmware copies the data to queue buffers (MSRAM) and signals host through an interrupt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34468" y="51416"/>
        <a:ext cx="1446063" cy="887766"/>
      </dsp:txXfrm>
    </dsp:sp>
    <dsp:sp modelId="{FF60FB90-CD34-4121-8E5C-D166DA9C7444}">
      <dsp:nvSpPr>
        <dsp:cNvPr id="0" name=""/>
        <dsp:cNvSpPr/>
      </dsp:nvSpPr>
      <dsp:spPr>
        <a:xfrm>
          <a:off x="3758282" y="309138"/>
          <a:ext cx="318276" cy="372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3758282" y="383603"/>
        <a:ext cx="222793" cy="223393"/>
      </dsp:txXfrm>
    </dsp:sp>
    <dsp:sp modelId="{F46968AF-A95D-4118-9EA4-26B13BCB2BF5}">
      <dsp:nvSpPr>
        <dsp:cNvPr id="0" name=""/>
        <dsp:cNvSpPr/>
      </dsp:nvSpPr>
      <dsp:spPr>
        <a:xfrm>
          <a:off x="4208673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Host services the interrupt and copies the data from MSRAM to application buffers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236293" y="51416"/>
        <a:ext cx="1446063" cy="887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CE30-03B5-4ADB-8FBB-8DA564E490A7}">
      <dsp:nvSpPr>
        <dsp:cNvPr id="0" name=""/>
        <dsp:cNvSpPr/>
      </dsp:nvSpPr>
      <dsp:spPr>
        <a:xfrm>
          <a:off x="2564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Application creates the packet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6886" y="104422"/>
        <a:ext cx="1072570" cy="781755"/>
      </dsp:txXfrm>
    </dsp:sp>
    <dsp:sp modelId="{9E2CD515-35EF-4AF7-BE52-A5A5674F3F6B}">
      <dsp:nvSpPr>
        <dsp:cNvPr id="0" name=""/>
        <dsp:cNvSpPr/>
      </dsp:nvSpPr>
      <dsp:spPr>
        <a:xfrm>
          <a:off x="1235900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235900" y="411881"/>
        <a:ext cx="166388" cy="166837"/>
      </dsp:txXfrm>
    </dsp:sp>
    <dsp:sp modelId="{86A5C1D6-7D64-4F55-B328-692EEDDFB793}">
      <dsp:nvSpPr>
        <dsp:cNvPr id="0" name=""/>
        <dsp:cNvSpPr/>
      </dsp:nvSpPr>
      <dsp:spPr>
        <a:xfrm>
          <a:off x="1572264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Host copies the data to queue buffers (MSRAM) from application buffers and signals PRU to pick it up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596586" y="104422"/>
        <a:ext cx="1072570" cy="781755"/>
      </dsp:txXfrm>
    </dsp:sp>
    <dsp:sp modelId="{FF60FB90-CD34-4121-8E5C-D166DA9C7444}">
      <dsp:nvSpPr>
        <dsp:cNvPr id="0" name=""/>
        <dsp:cNvSpPr/>
      </dsp:nvSpPr>
      <dsp:spPr>
        <a:xfrm>
          <a:off x="2805601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805601" y="411881"/>
        <a:ext cx="166388" cy="166837"/>
      </dsp:txXfrm>
    </dsp:sp>
    <dsp:sp modelId="{F46968AF-A95D-4118-9EA4-26B13BCB2BF5}">
      <dsp:nvSpPr>
        <dsp:cNvPr id="0" name=""/>
        <dsp:cNvSpPr/>
      </dsp:nvSpPr>
      <dsp:spPr>
        <a:xfrm>
          <a:off x="3141965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Firmware picks up the data and puts it in Tx FIFO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166287" y="104422"/>
        <a:ext cx="1072570" cy="781755"/>
      </dsp:txXfrm>
    </dsp:sp>
    <dsp:sp modelId="{2EA0996A-B3D0-4145-9423-AA515AA152AE}">
      <dsp:nvSpPr>
        <dsp:cNvPr id="0" name=""/>
        <dsp:cNvSpPr/>
      </dsp:nvSpPr>
      <dsp:spPr>
        <a:xfrm>
          <a:off x="4375301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4375301" y="411881"/>
        <a:ext cx="166388" cy="166837"/>
      </dsp:txXfrm>
    </dsp:sp>
    <dsp:sp modelId="{4543C906-5B3B-472D-84FC-D4181810A516}">
      <dsp:nvSpPr>
        <dsp:cNvPr id="0" name=""/>
        <dsp:cNvSpPr/>
      </dsp:nvSpPr>
      <dsp:spPr>
        <a:xfrm>
          <a:off x="4711665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sends it on the wire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735987" y="104422"/>
        <a:ext cx="1072570" cy="781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5FBA2-ACEF-422F-9651-B520BAF316F3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AAEF-B2ED-41D8-B0E8-0D75372CC9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63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89DD6-75B7-44B9-A528-0AA53E4B7718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638" y="1108075"/>
            <a:ext cx="9845676" cy="5538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7015163"/>
            <a:ext cx="7435850" cy="66468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5F4FF-2111-4CAC-97B3-3346FD526A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lected_powerpoint_bg_1_grey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0" y="45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73" y="3200410"/>
            <a:ext cx="12801461" cy="914390"/>
          </a:xfrm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73" y="5029192"/>
            <a:ext cx="12801461" cy="1828781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718349" y="762607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30324" y="7589475"/>
            <a:ext cx="14081605" cy="621792"/>
            <a:chOff x="-30325" y="7589475"/>
            <a:chExt cx="14081605" cy="62179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-30325" y="7589475"/>
              <a:ext cx="14081605" cy="62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94095" y="7748226"/>
              <a:ext cx="2492562" cy="30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 Box 31"/>
          <p:cNvSpPr txBox="1">
            <a:spLocks noChangeArrowheads="1"/>
          </p:cNvSpPr>
          <p:nvPr userDrawn="1"/>
        </p:nvSpPr>
        <p:spPr bwMode="auto">
          <a:xfrm>
            <a:off x="718349" y="775123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7" y="1258172"/>
            <a:ext cx="13548360" cy="5935118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5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95"/>
            <a:ext cx="12435840" cy="1634491"/>
          </a:xfrm>
        </p:spPr>
        <p:txBody>
          <a:bodyPr anchor="t"/>
          <a:lstStyle>
            <a:lvl1pPr algn="l">
              <a:defRPr sz="3200" b="0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7"/>
            <a:ext cx="12435840" cy="1800224"/>
          </a:xfrm>
        </p:spPr>
        <p:txBody>
          <a:bodyPr anchor="b"/>
          <a:lstStyle>
            <a:lvl1pPr marL="0" indent="0">
              <a:buNone/>
              <a:defRPr sz="2700"/>
            </a:lvl1pPr>
            <a:lvl2pPr marL="609432" indent="0">
              <a:buNone/>
              <a:defRPr sz="2400"/>
            </a:lvl2pPr>
            <a:lvl3pPr marL="1218864" indent="0">
              <a:buNone/>
              <a:defRPr sz="2100"/>
            </a:lvl3pPr>
            <a:lvl4pPr marL="1828293" indent="0">
              <a:buNone/>
              <a:defRPr sz="1900"/>
            </a:lvl4pPr>
            <a:lvl5pPr marL="2437717" indent="0">
              <a:buNone/>
              <a:defRPr sz="1900"/>
            </a:lvl5pPr>
            <a:lvl6pPr marL="3047147" indent="0">
              <a:buNone/>
              <a:defRPr sz="1900"/>
            </a:lvl6pPr>
            <a:lvl7pPr marL="3656579" indent="0">
              <a:buNone/>
              <a:defRPr sz="1900"/>
            </a:lvl7pPr>
            <a:lvl8pPr marL="4266005" indent="0">
              <a:buNone/>
              <a:defRPr sz="1900"/>
            </a:lvl8pPr>
            <a:lvl9pPr marL="4875434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6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5" y="1423037"/>
            <a:ext cx="6652261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15" y="1423037"/>
            <a:ext cx="6652259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5569"/>
            <a:ext cx="13752576" cy="5559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9" y="1119641"/>
            <a:ext cx="6464301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9" y="1887355"/>
            <a:ext cx="6464301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7" y="1119641"/>
            <a:ext cx="6466840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1887355"/>
            <a:ext cx="6466840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2" y="327673"/>
            <a:ext cx="4813301" cy="1394461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2" y="1722123"/>
            <a:ext cx="4813301" cy="5629277"/>
          </a:xfrm>
        </p:spPr>
        <p:txBody>
          <a:bodyPr/>
          <a:lstStyle>
            <a:lvl1pPr marL="0" indent="0">
              <a:buNone/>
              <a:defRPr sz="2700"/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3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44"/>
            <a:ext cx="8778240" cy="680085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1"/>
            <a:ext cx="8778240" cy="4937760"/>
          </a:xfrm>
        </p:spPr>
        <p:txBody>
          <a:bodyPr/>
          <a:lstStyle>
            <a:lvl1pPr marL="0" indent="0">
              <a:buNone/>
              <a:defRPr sz="4300"/>
            </a:lvl1pPr>
            <a:lvl2pPr marL="609432" indent="0">
              <a:buNone/>
              <a:defRPr sz="3700"/>
            </a:lvl2pPr>
            <a:lvl3pPr marL="1218864" indent="0">
              <a:buNone/>
              <a:defRPr sz="3200"/>
            </a:lvl3pPr>
            <a:lvl4pPr marL="1828293" indent="0">
              <a:buNone/>
              <a:defRPr sz="2700"/>
            </a:lvl4pPr>
            <a:lvl5pPr marL="2437717" indent="0">
              <a:buNone/>
              <a:defRPr sz="2700"/>
            </a:lvl5pPr>
            <a:lvl6pPr marL="3047147" indent="0">
              <a:buNone/>
              <a:defRPr sz="2700"/>
            </a:lvl6pPr>
            <a:lvl7pPr marL="3656579" indent="0">
              <a:buNone/>
              <a:defRPr sz="2700"/>
            </a:lvl7pPr>
            <a:lvl8pPr marL="4266005" indent="0">
              <a:buNone/>
              <a:defRPr sz="2700"/>
            </a:lvl8pPr>
            <a:lvl9pPr marL="4875434" indent="0">
              <a:buNone/>
              <a:defRPr sz="27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19"/>
            <a:ext cx="8778240" cy="965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5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5313" y="171463"/>
            <a:ext cx="3426459" cy="688276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54" y="171463"/>
            <a:ext cx="10040621" cy="6882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716" y="1280194"/>
            <a:ext cx="13494872" cy="6126413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35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3138" y="455300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2" y="5624112"/>
            <a:ext cx="13533120" cy="1438218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arah.dunn2\AppData\Local\Microsoft\Windows\Temporary Internet Files\Content.Outlook\A2YVRHIL\BannerOption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2635662"/>
            <a:ext cx="1463040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139639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464603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5096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lected_powerpoint_bg_1_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4"/>
          <p:cNvSpPr txBox="1">
            <a:spLocks noChangeArrowheads="1"/>
          </p:cNvSpPr>
          <p:nvPr userDrawn="1"/>
        </p:nvSpPr>
        <p:spPr bwMode="auto">
          <a:xfrm>
            <a:off x="11133734" y="7739487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18096A3-1C74-4210-9B46-F757C8F29A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429019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7" y="1258172"/>
            <a:ext cx="13548360" cy="5935118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3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95"/>
            <a:ext cx="12435840" cy="1634491"/>
          </a:xfrm>
        </p:spPr>
        <p:txBody>
          <a:bodyPr anchor="t"/>
          <a:lstStyle>
            <a:lvl1pPr algn="l">
              <a:defRPr sz="3200" b="0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7"/>
            <a:ext cx="12435840" cy="1800224"/>
          </a:xfrm>
        </p:spPr>
        <p:txBody>
          <a:bodyPr anchor="b"/>
          <a:lstStyle>
            <a:lvl1pPr marL="0" indent="0">
              <a:buNone/>
              <a:defRPr sz="2700"/>
            </a:lvl1pPr>
            <a:lvl2pPr marL="609432" indent="0">
              <a:buNone/>
              <a:defRPr sz="2400"/>
            </a:lvl2pPr>
            <a:lvl3pPr marL="1218864" indent="0">
              <a:buNone/>
              <a:defRPr sz="2100"/>
            </a:lvl3pPr>
            <a:lvl4pPr marL="1828293" indent="0">
              <a:buNone/>
              <a:defRPr sz="1900"/>
            </a:lvl4pPr>
            <a:lvl5pPr marL="2437717" indent="0">
              <a:buNone/>
              <a:defRPr sz="1900"/>
            </a:lvl5pPr>
            <a:lvl6pPr marL="3047147" indent="0">
              <a:buNone/>
              <a:defRPr sz="1900"/>
            </a:lvl6pPr>
            <a:lvl7pPr marL="3656579" indent="0">
              <a:buNone/>
              <a:defRPr sz="1900"/>
            </a:lvl7pPr>
            <a:lvl8pPr marL="4266005" indent="0">
              <a:buNone/>
              <a:defRPr sz="1900"/>
            </a:lvl8pPr>
            <a:lvl9pPr marL="4875434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7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5" y="1423037"/>
            <a:ext cx="6652261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15" y="1423037"/>
            <a:ext cx="6652259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5569"/>
            <a:ext cx="13752576" cy="5559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9" y="1119641"/>
            <a:ext cx="6464301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9" y="1887355"/>
            <a:ext cx="6464301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7" y="1119641"/>
            <a:ext cx="6466840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1887355"/>
            <a:ext cx="6466840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718" y="1280194"/>
            <a:ext cx="6675046" cy="612641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439" y="1280194"/>
            <a:ext cx="6583608" cy="612641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0" y="327673"/>
            <a:ext cx="4813301" cy="1394461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0" y="1722123"/>
            <a:ext cx="4813301" cy="5629277"/>
          </a:xfrm>
        </p:spPr>
        <p:txBody>
          <a:bodyPr/>
          <a:lstStyle>
            <a:lvl1pPr marL="0" indent="0">
              <a:buNone/>
              <a:defRPr sz="2700"/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42"/>
            <a:ext cx="8778240" cy="680085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1"/>
            <a:ext cx="8778240" cy="4937760"/>
          </a:xfrm>
        </p:spPr>
        <p:txBody>
          <a:bodyPr/>
          <a:lstStyle>
            <a:lvl1pPr marL="0" indent="0">
              <a:buNone/>
              <a:defRPr sz="4300"/>
            </a:lvl1pPr>
            <a:lvl2pPr marL="609432" indent="0">
              <a:buNone/>
              <a:defRPr sz="3700"/>
            </a:lvl2pPr>
            <a:lvl3pPr marL="1218864" indent="0">
              <a:buNone/>
              <a:defRPr sz="3200"/>
            </a:lvl3pPr>
            <a:lvl4pPr marL="1828293" indent="0">
              <a:buNone/>
              <a:defRPr sz="2700"/>
            </a:lvl4pPr>
            <a:lvl5pPr marL="2437717" indent="0">
              <a:buNone/>
              <a:defRPr sz="2700"/>
            </a:lvl5pPr>
            <a:lvl6pPr marL="3047147" indent="0">
              <a:buNone/>
              <a:defRPr sz="2700"/>
            </a:lvl6pPr>
            <a:lvl7pPr marL="3656579" indent="0">
              <a:buNone/>
              <a:defRPr sz="2700"/>
            </a:lvl7pPr>
            <a:lvl8pPr marL="4266005" indent="0">
              <a:buNone/>
              <a:defRPr sz="2700"/>
            </a:lvl8pPr>
            <a:lvl9pPr marL="4875434" indent="0">
              <a:buNone/>
              <a:defRPr sz="27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19"/>
            <a:ext cx="8778240" cy="965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5311" y="171463"/>
            <a:ext cx="3426459" cy="688276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54" y="171463"/>
            <a:ext cx="10040621" cy="6882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35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3138" y="455300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2" y="5624112"/>
            <a:ext cx="13533120" cy="1438218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arah.dunn2\AppData\Local\Microsoft\Windows\Temporary Internet Files\Content.Outlook\A2YVRHIL\BannerOption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2635662"/>
            <a:ext cx="1463040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6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26256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464603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35394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lected_powerpoint_bg_1_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4"/>
          <p:cNvSpPr txBox="1">
            <a:spLocks noChangeArrowheads="1"/>
          </p:cNvSpPr>
          <p:nvPr userDrawn="1"/>
        </p:nvSpPr>
        <p:spPr bwMode="auto">
          <a:xfrm>
            <a:off x="11133734" y="7739487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18096A3-1C74-4210-9B46-F757C8F29A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9830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8714" y="274402"/>
            <a:ext cx="12801461" cy="82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8718" y="1280194"/>
            <a:ext cx="13502566" cy="6126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30324" y="7589475"/>
            <a:ext cx="14081605" cy="621792"/>
            <a:chOff x="-30325" y="7589475"/>
            <a:chExt cx="14081605" cy="62179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-30325" y="7589475"/>
              <a:ext cx="14081605" cy="62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394095" y="7748226"/>
              <a:ext cx="2492562" cy="30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718349" y="775123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1" r:id="rId3"/>
    <p:sldLayoutId id="2147483713" r:id="rId4"/>
    <p:sldLayoutId id="2147483714" r:id="rId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1" fontAlgn="base" hangingPunct="1">
        <a:spcBef>
          <a:spcPts val="1067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1138448" indent="-220077" algn="l" rtl="0" eaLnBrk="1" fontAlgn="base" hangingPunct="1">
        <a:spcBef>
          <a:spcPct val="15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1869" indent="-311066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984874" indent="-230661" algn="l" rtl="0" eaLnBrk="1" fontAlgn="base" hangingPunct="1">
        <a:spcBef>
          <a:spcPct val="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94306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844" y="171465"/>
            <a:ext cx="13751560" cy="55595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423" y="1032387"/>
            <a:ext cx="13548360" cy="592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74575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9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0" fontAlgn="base" hangingPunct="0">
        <a:spcBef>
          <a:spcPts val="1067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38448" indent="-220077" algn="l" rtl="0" eaLnBrk="0" fontAlgn="base" hangingPunct="0">
        <a:spcBef>
          <a:spcPct val="15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1869" indent="-311066" algn="l" rtl="0" eaLnBrk="0" fontAlgn="base" hangingPunct="0">
        <a:spcBef>
          <a:spcPct val="5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1984874" indent="-230661" algn="l" rtl="0" eaLnBrk="0" fontAlgn="base" hangingPunct="0">
        <a:spcBef>
          <a:spcPct val="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2594306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844" y="171465"/>
            <a:ext cx="13751560" cy="55595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423" y="1032386"/>
            <a:ext cx="13548360" cy="592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7677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9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0" fontAlgn="base" hangingPunct="0">
        <a:spcBef>
          <a:spcPts val="1067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38448" indent="-220077" algn="l" rtl="0" eaLnBrk="0" fontAlgn="base" hangingPunct="0">
        <a:spcBef>
          <a:spcPct val="15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1869" indent="-311066" algn="l" rtl="0" eaLnBrk="0" fontAlgn="base" hangingPunct="0">
        <a:spcBef>
          <a:spcPct val="5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1984874" indent="-230661" algn="l" rtl="0" eaLnBrk="0" fontAlgn="base" hangingPunct="0">
        <a:spcBef>
          <a:spcPct val="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2594306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_large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0" y="50990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 </a:t>
            </a:r>
          </a:p>
          <a:p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90950" y="5175250"/>
            <a:ext cx="691515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Porting Layer (DPL)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4225" y="4184650"/>
            <a:ext cx="2136775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SOC Peripheral Drivers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3200" y="5632450"/>
            <a:ext cx="28829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RTOS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0950" y="5632450"/>
            <a:ext cx="38735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Kernel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32000" y="5175250"/>
            <a:ext cx="1676400" cy="838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POSIX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25520" y="171297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9113" y="4184650"/>
            <a:ext cx="2576512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Protocol FW HAL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09594" y="3062890"/>
            <a:ext cx="1658937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Mbed TLS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17191" y="3062890"/>
            <a:ext cx="176019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TinyUSB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736850"/>
            <a:ext cx="10121899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Protocol stacks</a:t>
            </a:r>
          </a:p>
          <a:p>
            <a:r>
              <a:rPr lang="en-US" dirty="0">
                <a:solidFill>
                  <a:schemeClr val="tx1"/>
                </a:solidFill>
              </a:rPr>
              <a:t>And Middleware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00465" y="3062890"/>
            <a:ext cx="2150720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Protocols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39179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Drivers and</a:t>
            </a:r>
          </a:p>
          <a:p>
            <a:r>
              <a:rPr lang="en-US" dirty="0">
                <a:solidFill>
                  <a:schemeClr val="tx1"/>
                </a:solidFill>
              </a:rPr>
              <a:t>HAL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56000" y="4165600"/>
            <a:ext cx="2146300" cy="635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Board Peripheral Drivers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" y="1295400"/>
            <a:ext cx="10112375" cy="130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r>
              <a:rPr lang="en-US" dirty="0">
                <a:solidFill>
                  <a:schemeClr val="tx1"/>
                </a:solidFill>
              </a:rPr>
              <a:t>And Demos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01400" y="1295400"/>
            <a:ext cx="1917700" cy="487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350626" y="3752850"/>
            <a:ext cx="1603374" cy="4635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SysConfig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50625" y="5105400"/>
            <a:ext cx="1603375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Composer Studio (CCS)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50624" y="4343400"/>
            <a:ext cx="1603375" cy="622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 CLANG Compiler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350626" y="2743200"/>
            <a:ext cx="1603373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 Resource Explorer (TIREX)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248400"/>
            <a:ext cx="101219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A53, ARM R5F, ARM M4F + SOC peripherals + EVM peripherals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201400" y="6261100"/>
            <a:ext cx="1917700" cy="67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X86 Host (Windows / Linux)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6F965-6CAA-4E3D-9B2C-D01C43BE62DA}"/>
              </a:ext>
            </a:extLst>
          </p:cNvPr>
          <p:cNvSpPr/>
          <p:nvPr/>
        </p:nvSpPr>
        <p:spPr>
          <a:xfrm>
            <a:off x="6979237" y="1716024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2B3E4-80A4-4BAE-ADA8-2F04494070EF}"/>
              </a:ext>
            </a:extLst>
          </p:cNvPr>
          <p:cNvSpPr/>
          <p:nvPr/>
        </p:nvSpPr>
        <p:spPr>
          <a:xfrm>
            <a:off x="11350624" y="1816100"/>
            <a:ext cx="1603373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 Tools (Flashing, Boot,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AD608B-BDA1-4CBB-8FD0-06C25C587478}"/>
              </a:ext>
            </a:extLst>
          </p:cNvPr>
          <p:cNvSpPr/>
          <p:nvPr/>
        </p:nvSpPr>
        <p:spPr>
          <a:xfrm>
            <a:off x="4742486" y="3054569"/>
            <a:ext cx="203517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LwIP  (TCP/UDP)</a:t>
            </a:r>
          </a:p>
        </p:txBody>
      </p:sp>
    </p:spTree>
    <p:extLst>
      <p:ext uri="{BB962C8B-B14F-4D97-AF65-F5344CB8AC3E}">
        <p14:creationId xmlns:p14="http://schemas.microsoft.com/office/powerpoint/2010/main" val="1991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98B75-40B6-46DA-83CE-9D9DE0CB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93" y="685800"/>
            <a:ext cx="3996275" cy="39962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8D5EB-F81C-4105-A39D-31382E36B6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30744" y="1126319"/>
            <a:ext cx="493226" cy="9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7301C2-545D-4341-8343-190B114FDC83}"/>
              </a:ext>
            </a:extLst>
          </p:cNvPr>
          <p:cNvSpPr txBox="1"/>
          <p:nvPr/>
        </p:nvSpPr>
        <p:spPr>
          <a:xfrm>
            <a:off x="1131753" y="932420"/>
            <a:ext cx="99899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Power Supply</a:t>
            </a:r>
          </a:p>
          <a:p>
            <a:r>
              <a:rPr lang="en-US" sz="960" b="1" dirty="0"/>
              <a:t>(12V 5A)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012CA-9CFC-4CA8-926F-112636076C08}"/>
              </a:ext>
            </a:extLst>
          </p:cNvPr>
          <p:cNvSpPr txBox="1"/>
          <p:nvPr/>
        </p:nvSpPr>
        <p:spPr>
          <a:xfrm>
            <a:off x="1187538" y="2560600"/>
            <a:ext cx="96532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Jtag XDS 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E9E0C-123C-490A-AF11-A73BBE07A320}"/>
              </a:ext>
            </a:extLst>
          </p:cNvPr>
          <p:cNvSpPr txBox="1"/>
          <p:nvPr/>
        </p:nvSpPr>
        <p:spPr>
          <a:xfrm>
            <a:off x="1187538" y="3126981"/>
            <a:ext cx="87395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Uart to USB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FF30F5-EBF1-4F23-9B27-E77B530EEA3E}"/>
              </a:ext>
            </a:extLst>
          </p:cNvPr>
          <p:cNvCxnSpPr>
            <a:cxnSpLocks/>
          </p:cNvCxnSpPr>
          <p:nvPr/>
        </p:nvCxnSpPr>
        <p:spPr>
          <a:xfrm>
            <a:off x="2006677" y="3207479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964031-AFE5-4206-BAF8-7076AB1BF918}"/>
              </a:ext>
            </a:extLst>
          </p:cNvPr>
          <p:cNvCxnSpPr>
            <a:cxnSpLocks/>
          </p:cNvCxnSpPr>
          <p:nvPr/>
        </p:nvCxnSpPr>
        <p:spPr>
          <a:xfrm>
            <a:off x="1977547" y="2689318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7738D86-A60D-4C69-8C68-75D2B8EAC55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007620" y="4529217"/>
            <a:ext cx="1811283" cy="34675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9A89660-B63F-46AA-A8D1-DFEBB8FAF797}"/>
              </a:ext>
            </a:extLst>
          </p:cNvPr>
          <p:cNvSpPr txBox="1"/>
          <p:nvPr/>
        </p:nvSpPr>
        <p:spPr>
          <a:xfrm>
            <a:off x="1186561" y="4682074"/>
            <a:ext cx="8210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Boot Mode</a:t>
            </a:r>
          </a:p>
          <a:p>
            <a:r>
              <a:rPr lang="en-US" sz="960" b="1" dirty="0"/>
              <a:t>Switches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5557C-4751-42BB-B877-32D3C86B341E}"/>
              </a:ext>
            </a:extLst>
          </p:cNvPr>
          <p:cNvSpPr txBox="1"/>
          <p:nvPr/>
        </p:nvSpPr>
        <p:spPr>
          <a:xfrm>
            <a:off x="6366239" y="3785962"/>
            <a:ext cx="9525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Reset Button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0AE162-180A-4F6D-ACF8-8246461ED986}"/>
              </a:ext>
            </a:extLst>
          </p:cNvPr>
          <p:cNvCxnSpPr>
            <a:stCxn id="34" idx="1"/>
          </p:cNvCxnSpPr>
          <p:nvPr/>
        </p:nvCxnSpPr>
        <p:spPr>
          <a:xfrm flipH="1">
            <a:off x="4873396" y="3905995"/>
            <a:ext cx="1492843" cy="92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1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D8BE6-C8A4-4E8F-AF90-C2E34A530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20F33-E688-4C36-9676-8CA5C98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4648200" cy="51669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9E5EF-C5A1-466A-A9E6-FA1E81D861F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64329" y="5680299"/>
            <a:ext cx="493226" cy="9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170F6B-66AD-46C3-92A5-7E1B822FC3A8}"/>
              </a:ext>
            </a:extLst>
          </p:cNvPr>
          <p:cNvSpPr txBox="1"/>
          <p:nvPr/>
        </p:nvSpPr>
        <p:spPr>
          <a:xfrm>
            <a:off x="365338" y="5486400"/>
            <a:ext cx="99899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Power Supply</a:t>
            </a:r>
          </a:p>
          <a:p>
            <a:r>
              <a:rPr lang="en-US" sz="960" b="1" dirty="0"/>
              <a:t>(12V 5A)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66F1-8A8E-4198-A746-9097DCB70973}"/>
              </a:ext>
            </a:extLst>
          </p:cNvPr>
          <p:cNvSpPr txBox="1"/>
          <p:nvPr/>
        </p:nvSpPr>
        <p:spPr>
          <a:xfrm>
            <a:off x="365338" y="4047285"/>
            <a:ext cx="96532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Jtag XDS 110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687D4-335F-4739-8277-81C7FEB24569}"/>
              </a:ext>
            </a:extLst>
          </p:cNvPr>
          <p:cNvCxnSpPr>
            <a:cxnSpLocks/>
          </p:cNvCxnSpPr>
          <p:nvPr/>
        </p:nvCxnSpPr>
        <p:spPr>
          <a:xfrm>
            <a:off x="1330667" y="4167318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B1EB1-3EBB-4479-94E9-6694B3A61D75}"/>
              </a:ext>
            </a:extLst>
          </p:cNvPr>
          <p:cNvSpPr txBox="1"/>
          <p:nvPr/>
        </p:nvSpPr>
        <p:spPr>
          <a:xfrm>
            <a:off x="6553200" y="1524000"/>
            <a:ext cx="87395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Uart to USB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D60EC-7704-49CA-859C-B96929EBA3FD}"/>
              </a:ext>
            </a:extLst>
          </p:cNvPr>
          <p:cNvCxnSpPr>
            <a:cxnSpLocks/>
          </p:cNvCxnSpPr>
          <p:nvPr/>
        </p:nvCxnSpPr>
        <p:spPr>
          <a:xfrm flipH="1">
            <a:off x="5959997" y="1644033"/>
            <a:ext cx="609600" cy="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4FFB4E-0E16-4E11-9F3B-A460514D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066800"/>
            <a:ext cx="4331970" cy="516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761B9-0BB5-413A-ACDE-CD8079575566}"/>
              </a:ext>
            </a:extLst>
          </p:cNvPr>
          <p:cNvSpPr txBox="1"/>
          <p:nvPr/>
        </p:nvSpPr>
        <p:spPr>
          <a:xfrm>
            <a:off x="12906813" y="1376268"/>
            <a:ext cx="8210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Boot Mode</a:t>
            </a:r>
          </a:p>
          <a:p>
            <a:r>
              <a:rPr lang="en-US" sz="960" b="1" dirty="0"/>
              <a:t>Switches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808C4-63EE-406D-A211-1414B4F8C863}"/>
              </a:ext>
            </a:extLst>
          </p:cNvPr>
          <p:cNvSpPr txBox="1"/>
          <p:nvPr/>
        </p:nvSpPr>
        <p:spPr>
          <a:xfrm>
            <a:off x="12902955" y="2743200"/>
            <a:ext cx="9525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Reset Button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6FFDFF-5D3E-4B59-8562-F5FD7347C0C6}"/>
              </a:ext>
            </a:extLst>
          </p:cNvPr>
          <p:cNvCxnSpPr>
            <a:stCxn id="20" idx="1"/>
          </p:cNvCxnSpPr>
          <p:nvPr/>
        </p:nvCxnSpPr>
        <p:spPr>
          <a:xfrm flipH="1">
            <a:off x="11887200" y="2863233"/>
            <a:ext cx="101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36B6A1-8215-45B0-BA24-A739309EA168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9898719" y="1154669"/>
            <a:ext cx="3008094" cy="415499"/>
          </a:xfrm>
          <a:prstGeom prst="bentConnector4">
            <a:avLst>
              <a:gd name="adj1" fmla="val 14657"/>
              <a:gd name="adj2" fmla="val 1550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9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38C0436-3151-4261-B96A-C17324CDD3FA}"/>
              </a:ext>
            </a:extLst>
          </p:cNvPr>
          <p:cNvSpPr/>
          <p:nvPr/>
        </p:nvSpPr>
        <p:spPr>
          <a:xfrm>
            <a:off x="4973674" y="261552"/>
            <a:ext cx="4114800" cy="6600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26DB0A-05BF-423D-B391-457A005AA95C}"/>
              </a:ext>
            </a:extLst>
          </p:cNvPr>
          <p:cNvCxnSpPr>
            <a:cxnSpLocks/>
          </p:cNvCxnSpPr>
          <p:nvPr/>
        </p:nvCxnSpPr>
        <p:spPr>
          <a:xfrm>
            <a:off x="2133600" y="1254245"/>
            <a:ext cx="72390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27D67D-4B00-453F-910C-1EB34F4583C8}"/>
              </a:ext>
            </a:extLst>
          </p:cNvPr>
          <p:cNvCxnSpPr>
            <a:cxnSpLocks/>
          </p:cNvCxnSpPr>
          <p:nvPr/>
        </p:nvCxnSpPr>
        <p:spPr>
          <a:xfrm flipV="1">
            <a:off x="2133600" y="5958886"/>
            <a:ext cx="7239000" cy="116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78D433-59FE-468A-962F-D62DD923F8F1}"/>
              </a:ext>
            </a:extLst>
          </p:cNvPr>
          <p:cNvSpPr txBox="1"/>
          <p:nvPr/>
        </p:nvSpPr>
        <p:spPr>
          <a:xfrm>
            <a:off x="5355167" y="591213"/>
            <a:ext cx="3505200" cy="369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5DDD7-EF61-4B02-BBBE-CC2AC5957C93}"/>
              </a:ext>
            </a:extLst>
          </p:cNvPr>
          <p:cNvSpPr txBox="1"/>
          <p:nvPr/>
        </p:nvSpPr>
        <p:spPr>
          <a:xfrm>
            <a:off x="2374900" y="598221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992A56-0357-4571-82C2-82BDA4ABA7C9}"/>
              </a:ext>
            </a:extLst>
          </p:cNvPr>
          <p:cNvSpPr txBox="1"/>
          <p:nvPr/>
        </p:nvSpPr>
        <p:spPr>
          <a:xfrm>
            <a:off x="2374900" y="5601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583AF2-55D0-4ED8-9EAD-91419B357FF9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6CE7D-541B-4433-9198-D215E1D868D4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33594-A9CB-449F-A271-38094117A4F8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1EA8A1-B31F-48E3-A18A-26FD0ABDE54F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Third Party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1B974-C896-4361-8254-975A99F7BDEC}"/>
              </a:ext>
            </a:extLst>
          </p:cNvPr>
          <p:cNvSpPr txBox="1"/>
          <p:nvPr/>
        </p:nvSpPr>
        <p:spPr>
          <a:xfrm>
            <a:off x="5355167" y="4374033"/>
            <a:ext cx="21717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 Firmware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50F65-039E-4597-AFA1-D277559840FD}"/>
              </a:ext>
            </a:extLst>
          </p:cNvPr>
          <p:cNvSpPr txBox="1"/>
          <p:nvPr/>
        </p:nvSpPr>
        <p:spPr>
          <a:xfrm>
            <a:off x="5350933" y="5309816"/>
            <a:ext cx="350520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PRUICSS with 2x MII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CC5847-EA89-4AAC-8C66-1A5E02DD6408}"/>
              </a:ext>
            </a:extLst>
          </p:cNvPr>
          <p:cNvSpPr txBox="1"/>
          <p:nvPr/>
        </p:nvSpPr>
        <p:spPr>
          <a:xfrm>
            <a:off x="5355167" y="3431848"/>
            <a:ext cx="21717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PRUICSS Driver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19FE0-A3CF-448D-9817-D8CC6924A735}"/>
              </a:ext>
            </a:extLst>
          </p:cNvPr>
          <p:cNvSpPr txBox="1"/>
          <p:nvPr/>
        </p:nvSpPr>
        <p:spPr>
          <a:xfrm>
            <a:off x="5350933" y="2500039"/>
            <a:ext cx="350520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FW HAL for EtherCAT Slave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A06F58-8DC4-4556-AD23-724F5541534F}"/>
              </a:ext>
            </a:extLst>
          </p:cNvPr>
          <p:cNvSpPr txBox="1"/>
          <p:nvPr/>
        </p:nvSpPr>
        <p:spPr>
          <a:xfrm>
            <a:off x="5355167" y="1536285"/>
            <a:ext cx="3505200" cy="369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EtherCAT Slave Stack</a:t>
            </a:r>
            <a:endParaRPr lang="en-IN" dirty="0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A15DBB3D-4A31-4DBC-A7FF-C7DD8FE2D178}"/>
              </a:ext>
            </a:extLst>
          </p:cNvPr>
          <p:cNvSpPr/>
          <p:nvPr/>
        </p:nvSpPr>
        <p:spPr>
          <a:xfrm>
            <a:off x="6972300" y="987350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A91203-9A54-4C4D-88C6-A2692293DD17}"/>
              </a:ext>
            </a:extLst>
          </p:cNvPr>
          <p:cNvCxnSpPr>
            <a:cxnSpLocks/>
          </p:cNvCxnSpPr>
          <p:nvPr/>
        </p:nvCxnSpPr>
        <p:spPr>
          <a:xfrm>
            <a:off x="5334000" y="4082241"/>
            <a:ext cx="3522133" cy="12053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08841DD2-07F9-485B-9203-2FB31D0A6405}"/>
              </a:ext>
            </a:extLst>
          </p:cNvPr>
          <p:cNvSpPr/>
          <p:nvPr/>
        </p:nvSpPr>
        <p:spPr>
          <a:xfrm>
            <a:off x="6970183" y="1936446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Arrow: Up-Down 47">
            <a:extLst>
              <a:ext uri="{FF2B5EF4-FFF2-40B4-BE49-F238E27FC236}">
                <a16:creationId xmlns:a16="http://schemas.microsoft.com/office/drawing/2014/main" id="{92DEADF0-1D46-4D2B-848B-85D723B62C9F}"/>
              </a:ext>
            </a:extLst>
          </p:cNvPr>
          <p:cNvSpPr/>
          <p:nvPr/>
        </p:nvSpPr>
        <p:spPr>
          <a:xfrm>
            <a:off x="6318250" y="2886972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C9FAE258-C9F4-423C-B92B-918AE06E8EB4}"/>
              </a:ext>
            </a:extLst>
          </p:cNvPr>
          <p:cNvSpPr/>
          <p:nvPr/>
        </p:nvSpPr>
        <p:spPr>
          <a:xfrm>
            <a:off x="6318250" y="3830770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Up-Down 49">
            <a:extLst>
              <a:ext uri="{FF2B5EF4-FFF2-40B4-BE49-F238E27FC236}">
                <a16:creationId xmlns:a16="http://schemas.microsoft.com/office/drawing/2014/main" id="{D5057074-A997-4659-8EC8-F3D5D575B027}"/>
              </a:ext>
            </a:extLst>
          </p:cNvPr>
          <p:cNvSpPr/>
          <p:nvPr/>
        </p:nvSpPr>
        <p:spPr>
          <a:xfrm>
            <a:off x="6318250" y="4752837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81507936-9149-4B76-BCF6-3C14CE2189BF}"/>
              </a:ext>
            </a:extLst>
          </p:cNvPr>
          <p:cNvSpPr/>
          <p:nvPr/>
        </p:nvSpPr>
        <p:spPr>
          <a:xfrm>
            <a:off x="6071658" y="5703649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75F8C508-56B0-4B3A-BAC7-1B8FED53C83A}"/>
              </a:ext>
            </a:extLst>
          </p:cNvPr>
          <p:cNvSpPr/>
          <p:nvPr/>
        </p:nvSpPr>
        <p:spPr>
          <a:xfrm>
            <a:off x="8229600" y="2867134"/>
            <a:ext cx="228600" cy="24403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D8D4572E-EB72-4361-8737-3C9A1E496940}"/>
              </a:ext>
            </a:extLst>
          </p:cNvPr>
          <p:cNvSpPr/>
          <p:nvPr/>
        </p:nvSpPr>
        <p:spPr>
          <a:xfrm>
            <a:off x="9465733" y="591213"/>
            <a:ext cx="374650" cy="3462994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C8B48305-C036-4D2B-9EE1-947F34F6E167}"/>
              </a:ext>
            </a:extLst>
          </p:cNvPr>
          <p:cNvSpPr/>
          <p:nvPr/>
        </p:nvSpPr>
        <p:spPr>
          <a:xfrm>
            <a:off x="9473103" y="4175394"/>
            <a:ext cx="367280" cy="1783492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EE6A7C-7FA5-4D62-B2E8-5FEBA3BAA723}"/>
              </a:ext>
            </a:extLst>
          </p:cNvPr>
          <p:cNvSpPr txBox="1"/>
          <p:nvPr/>
        </p:nvSpPr>
        <p:spPr>
          <a:xfrm>
            <a:off x="9520563" y="205763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92B0D2-213E-432F-9790-555178115A57}"/>
              </a:ext>
            </a:extLst>
          </p:cNvPr>
          <p:cNvSpPr txBox="1"/>
          <p:nvPr/>
        </p:nvSpPr>
        <p:spPr>
          <a:xfrm>
            <a:off x="9520563" y="4882474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0347C4-205F-4365-AE60-0FF798DBFCDF}"/>
              </a:ext>
            </a:extLst>
          </p:cNvPr>
          <p:cNvSpPr txBox="1"/>
          <p:nvPr/>
        </p:nvSpPr>
        <p:spPr>
          <a:xfrm>
            <a:off x="7198783" y="6238625"/>
            <a:ext cx="165735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Ethernet PHY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5E5B-6836-4C3F-B4BF-99A8F2D6D183}"/>
              </a:ext>
            </a:extLst>
          </p:cNvPr>
          <p:cNvSpPr txBox="1"/>
          <p:nvPr/>
        </p:nvSpPr>
        <p:spPr>
          <a:xfrm>
            <a:off x="5357283" y="6238624"/>
            <a:ext cx="165735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Ethernet PHY</a:t>
            </a:r>
            <a:endParaRPr lang="en-IN" dirty="0"/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07D8B24B-FECE-4083-9278-98FCE06D0C2F}"/>
              </a:ext>
            </a:extLst>
          </p:cNvPr>
          <p:cNvSpPr/>
          <p:nvPr/>
        </p:nvSpPr>
        <p:spPr>
          <a:xfrm>
            <a:off x="7913158" y="5688378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29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RPRC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86701"/>
              </p:ext>
            </p:extLst>
          </p:nvPr>
        </p:nvGraphicFramePr>
        <p:xfrm>
          <a:off x="1436218" y="2143759"/>
          <a:ext cx="3457651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5032858" y="2143759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65432"/>
              </p:ext>
            </p:extLst>
          </p:nvPr>
        </p:nvGraphicFramePr>
        <p:xfrm>
          <a:off x="7003085" y="2131240"/>
          <a:ext cx="1789786" cy="1554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RPRC 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Entry Point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Count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Version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575145"/>
              </p:ext>
            </p:extLst>
          </p:nvPr>
        </p:nvGraphicFramePr>
        <p:xfrm>
          <a:off x="7003085" y="3806748"/>
          <a:ext cx="1789786" cy="155163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Run Address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Section Size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5032858" y="3782685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5442509" y="2441330"/>
            <a:ext cx="1560576" cy="467149"/>
          </a:xfrm>
          <a:prstGeom prst="bentConnector3">
            <a:avLst>
              <a:gd name="adj1" fmla="val 1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5442509" y="4065054"/>
            <a:ext cx="1560576" cy="517512"/>
          </a:xfrm>
          <a:prstGeom prst="bentConnector3">
            <a:avLst>
              <a:gd name="adj1" fmla="val 110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8915400" y="21312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8915400" y="24413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8915400" y="27699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8915400" y="30986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6100-9BB4-44FC-BBC5-AFB81B5EDCCC}"/>
              </a:ext>
            </a:extLst>
          </p:cNvPr>
          <p:cNvSpPr txBox="1"/>
          <p:nvPr/>
        </p:nvSpPr>
        <p:spPr>
          <a:xfrm>
            <a:off x="8915400" y="34272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8915400" y="38378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8915400" y="41478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75CA-BE46-4081-85D2-0DAD811BACAC}"/>
              </a:ext>
            </a:extLst>
          </p:cNvPr>
          <p:cNvSpPr txBox="1"/>
          <p:nvPr/>
        </p:nvSpPr>
        <p:spPr>
          <a:xfrm>
            <a:off x="8915400" y="44765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1BEA0-2D78-4A36-83FD-B99BBD4BA76B}"/>
              </a:ext>
            </a:extLst>
          </p:cNvPr>
          <p:cNvSpPr txBox="1"/>
          <p:nvPr/>
        </p:nvSpPr>
        <p:spPr>
          <a:xfrm>
            <a:off x="8915400" y="48051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83E5E-DB03-435F-B7EE-366EA762EE7F}"/>
              </a:ext>
            </a:extLst>
          </p:cNvPr>
          <p:cNvSpPr txBox="1"/>
          <p:nvPr/>
        </p:nvSpPr>
        <p:spPr>
          <a:xfrm>
            <a:off x="8915400" y="51338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8610600" y="187228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5991148" y="260993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5991148" y="430556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</p:spTree>
    <p:extLst>
      <p:ext uri="{BB962C8B-B14F-4D97-AF65-F5344CB8AC3E}">
        <p14:creationId xmlns:p14="http://schemas.microsoft.com/office/powerpoint/2010/main" val="23711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RPRC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/>
        </p:nvGraphicFramePr>
        <p:xfrm>
          <a:off x="1436218" y="2143759"/>
          <a:ext cx="3457651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5032858" y="2143759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/>
        </p:nvGraphicFramePr>
        <p:xfrm>
          <a:off x="7003085" y="2131240"/>
          <a:ext cx="1789786" cy="1554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RPRC 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Entry Point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Count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Version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/>
        </p:nvGraphicFramePr>
        <p:xfrm>
          <a:off x="7003085" y="3806748"/>
          <a:ext cx="1789786" cy="155163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Run Address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Section Size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5032858" y="3782685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5442509" y="2441330"/>
            <a:ext cx="1560576" cy="467149"/>
          </a:xfrm>
          <a:prstGeom prst="bentConnector3">
            <a:avLst>
              <a:gd name="adj1" fmla="val 1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5442509" y="4065054"/>
            <a:ext cx="1560576" cy="517512"/>
          </a:xfrm>
          <a:prstGeom prst="bentConnector3">
            <a:avLst>
              <a:gd name="adj1" fmla="val 110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8915400" y="21312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8915400" y="24413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8915400" y="27699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8915400" y="30986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6100-9BB4-44FC-BBC5-AFB81B5EDCCC}"/>
              </a:ext>
            </a:extLst>
          </p:cNvPr>
          <p:cNvSpPr txBox="1"/>
          <p:nvPr/>
        </p:nvSpPr>
        <p:spPr>
          <a:xfrm>
            <a:off x="8915400" y="34272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8915400" y="38378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8915400" y="41478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75CA-BE46-4081-85D2-0DAD811BACAC}"/>
              </a:ext>
            </a:extLst>
          </p:cNvPr>
          <p:cNvSpPr txBox="1"/>
          <p:nvPr/>
        </p:nvSpPr>
        <p:spPr>
          <a:xfrm>
            <a:off x="8915400" y="44765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1BEA0-2D78-4A36-83FD-B99BBD4BA76B}"/>
              </a:ext>
            </a:extLst>
          </p:cNvPr>
          <p:cNvSpPr txBox="1"/>
          <p:nvPr/>
        </p:nvSpPr>
        <p:spPr>
          <a:xfrm>
            <a:off x="8915400" y="48051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83E5E-DB03-435F-B7EE-366EA762EE7F}"/>
              </a:ext>
            </a:extLst>
          </p:cNvPr>
          <p:cNvSpPr txBox="1"/>
          <p:nvPr/>
        </p:nvSpPr>
        <p:spPr>
          <a:xfrm>
            <a:off x="8915400" y="51338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8610600" y="187228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5991148" y="260993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5991148" y="430556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</p:spTree>
    <p:extLst>
      <p:ext uri="{BB962C8B-B14F-4D97-AF65-F5344CB8AC3E}">
        <p14:creationId xmlns:p14="http://schemas.microsoft.com/office/powerpoint/2010/main" val="184058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EAD0-B129-431A-AFF3-EDCC0384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14" y="274402"/>
            <a:ext cx="12801461" cy="822917"/>
          </a:xfrm>
        </p:spPr>
        <p:txBody>
          <a:bodyPr/>
          <a:lstStyle/>
          <a:p>
            <a:r>
              <a:rPr lang="en-US" dirty="0"/>
              <a:t>XIP 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AEDF8-A994-4BA2-A74D-D8EC18633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31A764-EAA5-4DF5-987F-C13E0E15B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97656"/>
              </p:ext>
            </p:extLst>
          </p:nvPr>
        </p:nvGraphicFramePr>
        <p:xfrm>
          <a:off x="548714" y="1295400"/>
          <a:ext cx="4724400" cy="5791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  <a:p>
                      <a:pPr algn="ctr"/>
                      <a:r>
                        <a:rPr lang="en-US" sz="2000" b="1" dirty="0"/>
                        <a:t>(entry point = 0x0)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  <a:p>
                      <a:pPr algn="ctr"/>
                      <a:r>
                        <a:rPr lang="en-US" sz="2000" b="1" dirty="0"/>
                        <a:t>(addr = 0x0, size = 0x80)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  <a:p>
                      <a:pPr algn="ctr"/>
                      <a:r>
                        <a:rPr lang="en-US" sz="2000" b="1" dirty="0"/>
                        <a:t>(addr = 0x70080000, size = 8KB)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  <a:p>
                      <a:pPr algn="ctr"/>
                      <a:r>
                        <a:rPr lang="en-US" sz="2000" b="1" dirty="0"/>
                        <a:t>(addr = 0x60100000, size = 64KB)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4 Header</a:t>
                      </a:r>
                    </a:p>
                    <a:p>
                      <a:pPr algn="ctr"/>
                      <a:r>
                        <a:rPr lang="en-US" sz="2000" b="1" dirty="0"/>
                        <a:t>(addr = 0x60110000, size = 16KB)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559301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4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12642639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EE01D6D7-DE37-4093-861F-4D4F8C7219A1}"/>
              </a:ext>
            </a:extLst>
          </p:cNvPr>
          <p:cNvSpPr/>
          <p:nvPr/>
        </p:nvSpPr>
        <p:spPr>
          <a:xfrm>
            <a:off x="6400800" y="35627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xipGen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5426D40-88D1-4163-8192-3340CADC1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62121"/>
              </p:ext>
            </p:extLst>
          </p:nvPr>
        </p:nvGraphicFramePr>
        <p:xfrm>
          <a:off x="8913154" y="1251263"/>
          <a:ext cx="3657600" cy="2627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RPRC Header</a:t>
                      </a:r>
                    </a:p>
                    <a:p>
                      <a:pPr algn="ctr"/>
                      <a:r>
                        <a:rPr lang="en-US" sz="1600" b="1" dirty="0"/>
                        <a:t>(entry point = 0x0)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1 Header</a:t>
                      </a:r>
                    </a:p>
                    <a:p>
                      <a:pPr algn="ctr"/>
                      <a:r>
                        <a:rPr lang="en-US" sz="1600" b="1" dirty="0"/>
                        <a:t>(addr = 0x0, size = 0x80)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2 Header</a:t>
                      </a:r>
                    </a:p>
                    <a:p>
                      <a:pPr algn="ctr"/>
                      <a:r>
                        <a:rPr lang="en-US" sz="1600" b="1" dirty="0"/>
                        <a:t>(addr = 0x70080000, size = 8KB)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EFC9230-52A0-4114-913C-FD08979B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34457"/>
              </p:ext>
            </p:extLst>
          </p:nvPr>
        </p:nvGraphicFramePr>
        <p:xfrm>
          <a:off x="8910106" y="4680263"/>
          <a:ext cx="3657600" cy="17922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RPRC Header</a:t>
                      </a:r>
                    </a:p>
                    <a:p>
                      <a:pPr algn="ctr"/>
                      <a:r>
                        <a:rPr lang="en-US" sz="1600" b="1" dirty="0"/>
                        <a:t>(entry point = NOT USED)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1 Header</a:t>
                      </a:r>
                    </a:p>
                    <a:p>
                      <a:pPr algn="ctr"/>
                      <a:r>
                        <a:rPr lang="en-US" sz="1600" b="1" dirty="0"/>
                        <a:t>(addr = 0x60100000, size = 80 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1 Content (merged content of section 3 + section 4)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441F29-EE72-4CA8-9726-5BD0EC41528C}"/>
              </a:ext>
            </a:extLst>
          </p:cNvPr>
          <p:cNvCxnSpPr/>
          <p:nvPr/>
        </p:nvCxnSpPr>
        <p:spPr>
          <a:xfrm>
            <a:off x="5410200" y="3810000"/>
            <a:ext cx="76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F2C78E-A159-4861-878D-A4223B5CBA89}"/>
              </a:ext>
            </a:extLst>
          </p:cNvPr>
          <p:cNvCxnSpPr>
            <a:cxnSpLocks/>
          </p:cNvCxnSpPr>
          <p:nvPr/>
        </p:nvCxnSpPr>
        <p:spPr>
          <a:xfrm flipV="1">
            <a:off x="7848600" y="2874902"/>
            <a:ext cx="975286" cy="7045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CAE3FF-CA0C-49A3-B8FC-1643199C7254}"/>
              </a:ext>
            </a:extLst>
          </p:cNvPr>
          <p:cNvCxnSpPr>
            <a:cxnSpLocks/>
          </p:cNvCxnSpPr>
          <p:nvPr/>
        </p:nvCxnSpPr>
        <p:spPr>
          <a:xfrm>
            <a:off x="7848600" y="4096136"/>
            <a:ext cx="930442" cy="722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0DF548-68C1-4A9C-9EA3-3E7D70F5A06B}"/>
              </a:ext>
            </a:extLst>
          </p:cNvPr>
          <p:cNvSpPr txBox="1"/>
          <p:nvPr/>
        </p:nvSpPr>
        <p:spPr>
          <a:xfrm>
            <a:off x="7255042" y="213012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Non-XIP RPRC file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4D25DD-C7EA-46D6-B660-A7011C4D5039}"/>
              </a:ext>
            </a:extLst>
          </p:cNvPr>
          <p:cNvSpPr txBox="1"/>
          <p:nvPr/>
        </p:nvSpPr>
        <p:spPr>
          <a:xfrm>
            <a:off x="7534809" y="4680263"/>
            <a:ext cx="122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XIP RPRC file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4FA3788-D950-4708-9AEB-A107C7817DB6}"/>
              </a:ext>
            </a:extLst>
          </p:cNvPr>
          <p:cNvSpPr/>
          <p:nvPr/>
        </p:nvSpPr>
        <p:spPr>
          <a:xfrm>
            <a:off x="5410200" y="4572000"/>
            <a:ext cx="304800" cy="25145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147CC-F5AF-4C79-B000-F4B07BE79564}"/>
              </a:ext>
            </a:extLst>
          </p:cNvPr>
          <p:cNvSpPr txBox="1"/>
          <p:nvPr/>
        </p:nvSpPr>
        <p:spPr>
          <a:xfrm>
            <a:off x="5779578" y="5652116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 sections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3E5908-8A2B-4C0C-9845-75A4CF76F7DF}"/>
              </a:ext>
            </a:extLst>
          </p:cNvPr>
          <p:cNvSpPr txBox="1"/>
          <p:nvPr/>
        </p:nvSpPr>
        <p:spPr>
          <a:xfrm>
            <a:off x="13003264" y="5513616"/>
            <a:ext cx="1347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Merged</a:t>
            </a:r>
          </a:p>
          <a:p>
            <a:r>
              <a:rPr lang="en-US" dirty="0"/>
              <a:t>XIP section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356CA3B-27B7-4C1A-B405-91A962C5E440}"/>
              </a:ext>
            </a:extLst>
          </p:cNvPr>
          <p:cNvSpPr/>
          <p:nvPr/>
        </p:nvSpPr>
        <p:spPr>
          <a:xfrm>
            <a:off x="12698770" y="5284278"/>
            <a:ext cx="255230" cy="11882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8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82DDEEA-0A8C-4F50-A52E-143DC3B1A671}"/>
              </a:ext>
            </a:extLst>
          </p:cNvPr>
          <p:cNvSpPr/>
          <p:nvPr/>
        </p:nvSpPr>
        <p:spPr>
          <a:xfrm>
            <a:off x="4312920" y="4515456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529DD-E403-4C29-864D-6F11E4B7EFB0}"/>
              </a:ext>
            </a:extLst>
          </p:cNvPr>
          <p:cNvSpPr/>
          <p:nvPr/>
        </p:nvSpPr>
        <p:spPr>
          <a:xfrm>
            <a:off x="381000" y="1447800"/>
            <a:ext cx="92202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7B06-09E6-40A6-8431-2D3C763B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build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A3FBF-CF75-4E9F-BC32-F93FF592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11C05-36CA-42C5-A1A6-AC0B56C71957}"/>
              </a:ext>
            </a:extLst>
          </p:cNvPr>
          <p:cNvSpPr/>
          <p:nvPr/>
        </p:nvSpPr>
        <p:spPr>
          <a:xfrm>
            <a:off x="609600" y="1676400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4239E-22E2-45BA-9AA0-0776810B1E1A}"/>
              </a:ext>
            </a:extLst>
          </p:cNvPr>
          <p:cNvSpPr/>
          <p:nvPr/>
        </p:nvSpPr>
        <p:spPr>
          <a:xfrm>
            <a:off x="618744" y="2802558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8AEF0-2A3C-4FDC-B937-C55A5E024241}"/>
              </a:ext>
            </a:extLst>
          </p:cNvPr>
          <p:cNvSpPr/>
          <p:nvPr/>
        </p:nvSpPr>
        <p:spPr>
          <a:xfrm>
            <a:off x="2415538" y="1676400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5EAB7-3856-40F4-BC0F-8876D67FBA1F}"/>
              </a:ext>
            </a:extLst>
          </p:cNvPr>
          <p:cNvSpPr/>
          <p:nvPr/>
        </p:nvSpPr>
        <p:spPr>
          <a:xfrm>
            <a:off x="2415538" y="2787318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4291C-2C0F-41CD-B9B6-0E3EDF9A641F}"/>
              </a:ext>
            </a:extLst>
          </p:cNvPr>
          <p:cNvSpPr/>
          <p:nvPr/>
        </p:nvSpPr>
        <p:spPr>
          <a:xfrm>
            <a:off x="2151888" y="38982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02EFC-BCF8-4258-8BDA-AC34362CA413}"/>
              </a:ext>
            </a:extLst>
          </p:cNvPr>
          <p:cNvSpPr/>
          <p:nvPr/>
        </p:nvSpPr>
        <p:spPr>
          <a:xfrm>
            <a:off x="4114800" y="2525229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36C6D-93A4-4B7F-8850-AF2F381ED558}"/>
              </a:ext>
            </a:extLst>
          </p:cNvPr>
          <p:cNvSpPr/>
          <p:nvPr/>
        </p:nvSpPr>
        <p:spPr>
          <a:xfrm>
            <a:off x="1086612" y="2276895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4029A-F7C1-4AE4-A126-4986AF42779F}"/>
              </a:ext>
            </a:extLst>
          </p:cNvPr>
          <p:cNvSpPr/>
          <p:nvPr/>
        </p:nvSpPr>
        <p:spPr>
          <a:xfrm>
            <a:off x="2133600" y="3341937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B9865E-CAA7-4DD8-9CFF-4AE151748C6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47800" y="1943100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13210-A213-4228-8E90-0A8EF0C46893}"/>
              </a:ext>
            </a:extLst>
          </p:cNvPr>
          <p:cNvCxnSpPr>
            <a:cxnSpLocks/>
          </p:cNvCxnSpPr>
          <p:nvPr/>
        </p:nvCxnSpPr>
        <p:spPr>
          <a:xfrm>
            <a:off x="1447800" y="3032721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4F1BB-D301-4B3C-B450-2FFBF6C2285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29000" y="1943100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34817-4CBA-4A61-92D6-35B83C120D8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363E6D-7CB3-44A3-A1B8-6D730E07C11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B45B6-66F5-4182-97DB-564C9B8B493D}"/>
              </a:ext>
            </a:extLst>
          </p:cNvPr>
          <p:cNvCxnSpPr>
            <a:cxnSpLocks/>
          </p:cNvCxnSpPr>
          <p:nvPr/>
        </p:nvCxnSpPr>
        <p:spPr>
          <a:xfrm>
            <a:off x="5422392" y="2787318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7A2BCBC-198A-45EB-A4A4-185CFDEE2A5A}"/>
              </a:ext>
            </a:extLst>
          </p:cNvPr>
          <p:cNvSpPr/>
          <p:nvPr/>
        </p:nvSpPr>
        <p:spPr>
          <a:xfrm>
            <a:off x="6108192" y="252522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B6AE2A-C433-44EB-83D2-7332A29ED9AD}"/>
              </a:ext>
            </a:extLst>
          </p:cNvPr>
          <p:cNvSpPr/>
          <p:nvPr/>
        </p:nvSpPr>
        <p:spPr>
          <a:xfrm>
            <a:off x="8001000" y="1909572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3EF764-A880-449E-B7E8-2E0DD88A66AE}"/>
              </a:ext>
            </a:extLst>
          </p:cNvPr>
          <p:cNvSpPr/>
          <p:nvPr/>
        </p:nvSpPr>
        <p:spPr>
          <a:xfrm>
            <a:off x="7976618" y="3032721"/>
            <a:ext cx="1231392" cy="7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.rprc_xip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8E5FF3-2F9B-4BEB-9576-5628D0978D76}"/>
              </a:ext>
            </a:extLst>
          </p:cNvPr>
          <p:cNvCxnSpPr>
            <a:cxnSpLocks/>
          </p:cNvCxnSpPr>
          <p:nvPr/>
        </p:nvCxnSpPr>
        <p:spPr>
          <a:xfrm flipV="1">
            <a:off x="7339584" y="2133600"/>
            <a:ext cx="637034" cy="6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4AF594-8FD7-46CF-8366-BBB57FFD1EE7}"/>
              </a:ext>
            </a:extLst>
          </p:cNvPr>
          <p:cNvCxnSpPr>
            <a:cxnSpLocks/>
          </p:cNvCxnSpPr>
          <p:nvPr/>
        </p:nvCxnSpPr>
        <p:spPr>
          <a:xfrm>
            <a:off x="7339584" y="2804004"/>
            <a:ext cx="637034" cy="5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B9877B-B788-49BE-84E7-D7A34CA1DFB6}"/>
              </a:ext>
            </a:extLst>
          </p:cNvPr>
          <p:cNvSpPr txBox="1"/>
          <p:nvPr/>
        </p:nvSpPr>
        <p:spPr>
          <a:xfrm>
            <a:off x="1398464" y="30692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26418-8659-448A-962A-2A204D232DEB}"/>
              </a:ext>
            </a:extLst>
          </p:cNvPr>
          <p:cNvSpPr txBox="1"/>
          <p:nvPr/>
        </p:nvSpPr>
        <p:spPr>
          <a:xfrm>
            <a:off x="3658556" y="345480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5F1B-C624-4292-BF34-E3D4B265710D}"/>
              </a:ext>
            </a:extLst>
          </p:cNvPr>
          <p:cNvSpPr txBox="1"/>
          <p:nvPr/>
        </p:nvSpPr>
        <p:spPr>
          <a:xfrm>
            <a:off x="1434080" y="190592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0DFF8B-6AF3-44E1-8087-EEA09D7524A4}"/>
              </a:ext>
            </a:extLst>
          </p:cNvPr>
          <p:cNvSpPr txBox="1"/>
          <p:nvPr/>
        </p:nvSpPr>
        <p:spPr>
          <a:xfrm>
            <a:off x="5362875" y="29783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6FDF1-EEFA-42B6-8FE0-8785886E6B67}"/>
              </a:ext>
            </a:extLst>
          </p:cNvPr>
          <p:cNvSpPr txBox="1"/>
          <p:nvPr/>
        </p:nvSpPr>
        <p:spPr>
          <a:xfrm>
            <a:off x="7450796" y="25806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xipGen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45315-1583-407E-97A0-751BC8AC2C13}"/>
              </a:ext>
            </a:extLst>
          </p:cNvPr>
          <p:cNvSpPr txBox="1"/>
          <p:nvPr/>
        </p:nvSpPr>
        <p:spPr>
          <a:xfrm>
            <a:off x="8253903" y="41163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563456-05DD-421F-A99B-10A6E829AB6B}"/>
              </a:ext>
            </a:extLst>
          </p:cNvPr>
          <p:cNvSpPr/>
          <p:nvPr/>
        </p:nvSpPr>
        <p:spPr>
          <a:xfrm>
            <a:off x="381000" y="4917767"/>
            <a:ext cx="92202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B2AB2-379B-4EA1-B8A7-32DE09CAED49}"/>
              </a:ext>
            </a:extLst>
          </p:cNvPr>
          <p:cNvSpPr/>
          <p:nvPr/>
        </p:nvSpPr>
        <p:spPr>
          <a:xfrm>
            <a:off x="609600" y="5146367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F1628-9C35-43B9-AD2F-0CEF3250A24F}"/>
              </a:ext>
            </a:extLst>
          </p:cNvPr>
          <p:cNvSpPr/>
          <p:nvPr/>
        </p:nvSpPr>
        <p:spPr>
          <a:xfrm>
            <a:off x="618744" y="6272525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2DBE4D-5067-4152-B4CF-71503C529206}"/>
              </a:ext>
            </a:extLst>
          </p:cNvPr>
          <p:cNvSpPr/>
          <p:nvPr/>
        </p:nvSpPr>
        <p:spPr>
          <a:xfrm>
            <a:off x="2415538" y="5146367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A48789-803C-4FF3-AAFA-C9F744FB017B}"/>
              </a:ext>
            </a:extLst>
          </p:cNvPr>
          <p:cNvSpPr/>
          <p:nvPr/>
        </p:nvSpPr>
        <p:spPr>
          <a:xfrm>
            <a:off x="2415538" y="6257285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EC435B-64A8-452B-8A2A-34AD1F99629C}"/>
              </a:ext>
            </a:extLst>
          </p:cNvPr>
          <p:cNvSpPr/>
          <p:nvPr/>
        </p:nvSpPr>
        <p:spPr>
          <a:xfrm>
            <a:off x="2151888" y="7368203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66D355-DECE-4104-BA2A-6C53B5A5F8BF}"/>
              </a:ext>
            </a:extLst>
          </p:cNvPr>
          <p:cNvSpPr/>
          <p:nvPr/>
        </p:nvSpPr>
        <p:spPr>
          <a:xfrm>
            <a:off x="4114800" y="599519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D89C87-A58E-429C-B737-26D84C3F4E33}"/>
              </a:ext>
            </a:extLst>
          </p:cNvPr>
          <p:cNvSpPr/>
          <p:nvPr/>
        </p:nvSpPr>
        <p:spPr>
          <a:xfrm>
            <a:off x="1086612" y="5746862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1B55A4-989C-45FE-81CB-E4625D478B75}"/>
              </a:ext>
            </a:extLst>
          </p:cNvPr>
          <p:cNvSpPr/>
          <p:nvPr/>
        </p:nvSpPr>
        <p:spPr>
          <a:xfrm>
            <a:off x="2133600" y="6811904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E09D94-1379-47B8-AA2D-F45A2256CBD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1447800" y="5413067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0FF670-7C04-414B-BA39-B0180BD28F94}"/>
              </a:ext>
            </a:extLst>
          </p:cNvPr>
          <p:cNvCxnSpPr>
            <a:cxnSpLocks/>
          </p:cNvCxnSpPr>
          <p:nvPr/>
        </p:nvCxnSpPr>
        <p:spPr>
          <a:xfrm>
            <a:off x="1447800" y="6502688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30E07A-2D4C-4F1E-9ADF-5220934AD13F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429000" y="5413067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85FF02-6EE1-4A71-9559-094C4ADDE4E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C072D-D15C-4E26-B685-74A991F459D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080626-E0FD-4ABC-9331-2E1B55385970}"/>
              </a:ext>
            </a:extLst>
          </p:cNvPr>
          <p:cNvCxnSpPr>
            <a:cxnSpLocks/>
          </p:cNvCxnSpPr>
          <p:nvPr/>
        </p:nvCxnSpPr>
        <p:spPr>
          <a:xfrm>
            <a:off x="5422392" y="6257285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04D93B2-9FF9-446D-BA72-9BFC035BD572}"/>
              </a:ext>
            </a:extLst>
          </p:cNvPr>
          <p:cNvSpPr/>
          <p:nvPr/>
        </p:nvSpPr>
        <p:spPr>
          <a:xfrm>
            <a:off x="6108192" y="5995196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1BD2EF-382E-41E6-91AD-709A2B0BFEB9}"/>
              </a:ext>
            </a:extLst>
          </p:cNvPr>
          <p:cNvSpPr/>
          <p:nvPr/>
        </p:nvSpPr>
        <p:spPr>
          <a:xfrm>
            <a:off x="8001000" y="537953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FF4F85-02F1-4CF4-A17A-6DE3ED598774}"/>
              </a:ext>
            </a:extLst>
          </p:cNvPr>
          <p:cNvSpPr/>
          <p:nvPr/>
        </p:nvSpPr>
        <p:spPr>
          <a:xfrm>
            <a:off x="7976618" y="6502688"/>
            <a:ext cx="1231392" cy="762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.rprc_xip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CFB2EC-2BA2-4E28-B6D3-E8CD3A0705E6}"/>
              </a:ext>
            </a:extLst>
          </p:cNvPr>
          <p:cNvCxnSpPr>
            <a:cxnSpLocks/>
          </p:cNvCxnSpPr>
          <p:nvPr/>
        </p:nvCxnSpPr>
        <p:spPr>
          <a:xfrm flipV="1">
            <a:off x="7339584" y="5603567"/>
            <a:ext cx="637034" cy="6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5C089A-F7FE-499A-A4A0-5B8274EF6048}"/>
              </a:ext>
            </a:extLst>
          </p:cNvPr>
          <p:cNvCxnSpPr>
            <a:cxnSpLocks/>
          </p:cNvCxnSpPr>
          <p:nvPr/>
        </p:nvCxnSpPr>
        <p:spPr>
          <a:xfrm>
            <a:off x="7339584" y="6273971"/>
            <a:ext cx="637034" cy="5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D81AA92-CBB3-4F17-8334-092468668532}"/>
              </a:ext>
            </a:extLst>
          </p:cNvPr>
          <p:cNvSpPr txBox="1"/>
          <p:nvPr/>
        </p:nvSpPr>
        <p:spPr>
          <a:xfrm>
            <a:off x="1398464" y="6539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3AF53-C68A-498C-8719-0DBD5E142285}"/>
              </a:ext>
            </a:extLst>
          </p:cNvPr>
          <p:cNvSpPr txBox="1"/>
          <p:nvPr/>
        </p:nvSpPr>
        <p:spPr>
          <a:xfrm>
            <a:off x="3658556" y="69247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18BEEE-B536-4989-98A8-5FCB0B27F511}"/>
              </a:ext>
            </a:extLst>
          </p:cNvPr>
          <p:cNvSpPr txBox="1"/>
          <p:nvPr/>
        </p:nvSpPr>
        <p:spPr>
          <a:xfrm>
            <a:off x="1434080" y="53758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8C4FFF-76F7-47F4-AF13-5C462F089418}"/>
              </a:ext>
            </a:extLst>
          </p:cNvPr>
          <p:cNvSpPr txBox="1"/>
          <p:nvPr/>
        </p:nvSpPr>
        <p:spPr>
          <a:xfrm>
            <a:off x="5362875" y="644832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30D355-9A92-4DD0-9F96-B8BC43779584}"/>
              </a:ext>
            </a:extLst>
          </p:cNvPr>
          <p:cNvSpPr txBox="1"/>
          <p:nvPr/>
        </p:nvSpPr>
        <p:spPr>
          <a:xfrm>
            <a:off x="7450796" y="60505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xipGen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DAF5F-EAB6-478E-9DFA-52448EC3B9A1}"/>
              </a:ext>
            </a:extLst>
          </p:cNvPr>
          <p:cNvSpPr txBox="1"/>
          <p:nvPr/>
        </p:nvSpPr>
        <p:spPr>
          <a:xfrm>
            <a:off x="8253903" y="758629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D7DDF-B7E1-404C-8018-2E284139A75E}"/>
              </a:ext>
            </a:extLst>
          </p:cNvPr>
          <p:cNvSpPr/>
          <p:nvPr/>
        </p:nvSpPr>
        <p:spPr>
          <a:xfrm>
            <a:off x="12231625" y="3399417"/>
            <a:ext cx="2017775" cy="498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0445ED-7CEB-4F8E-83D7-9647FEC364D1}"/>
              </a:ext>
            </a:extLst>
          </p:cNvPr>
          <p:cNvSpPr/>
          <p:nvPr/>
        </p:nvSpPr>
        <p:spPr>
          <a:xfrm>
            <a:off x="12243815" y="4590150"/>
            <a:ext cx="2017775" cy="822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.appimage_xip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534862-0A6E-478B-B9B5-F7F330E5A773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9208010" y="2145074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DABF23-9069-4472-A484-EF03CA22C97A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9232392" y="3648827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E55A161-7254-4EA9-8AF5-40BBB98CAB8A}"/>
              </a:ext>
            </a:extLst>
          </p:cNvPr>
          <p:cNvCxnSpPr>
            <a:cxnSpLocks/>
          </p:cNvCxnSpPr>
          <p:nvPr/>
        </p:nvCxnSpPr>
        <p:spPr>
          <a:xfrm>
            <a:off x="9220200" y="3454801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1E62CB-2324-45CE-B53B-489E0D8A2C57}"/>
              </a:ext>
            </a:extLst>
          </p:cNvPr>
          <p:cNvCxnSpPr>
            <a:cxnSpLocks/>
          </p:cNvCxnSpPr>
          <p:nvPr/>
        </p:nvCxnSpPr>
        <p:spPr>
          <a:xfrm flipV="1">
            <a:off x="9238487" y="4911015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BFB56E0-AF93-4A7E-9B28-68195AE786B9}"/>
              </a:ext>
            </a:extLst>
          </p:cNvPr>
          <p:cNvSpPr txBox="1"/>
          <p:nvPr/>
        </p:nvSpPr>
        <p:spPr>
          <a:xfrm>
            <a:off x="10415020" y="346416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D11B85-1909-4CC0-A1A0-5C55742586E7}"/>
              </a:ext>
            </a:extLst>
          </p:cNvPr>
          <p:cNvSpPr txBox="1"/>
          <p:nvPr/>
        </p:nvSpPr>
        <p:spPr>
          <a:xfrm>
            <a:off x="10473256" y="477388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</p:spTree>
    <p:extLst>
      <p:ext uri="{BB962C8B-B14F-4D97-AF65-F5344CB8AC3E}">
        <p14:creationId xmlns:p14="http://schemas.microsoft.com/office/powerpoint/2010/main" val="311613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82DDEEA-0A8C-4F50-A52E-143DC3B1A671}"/>
              </a:ext>
            </a:extLst>
          </p:cNvPr>
          <p:cNvSpPr/>
          <p:nvPr/>
        </p:nvSpPr>
        <p:spPr>
          <a:xfrm>
            <a:off x="4312920" y="4515456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529DD-E403-4C29-864D-6F11E4B7EFB0}"/>
              </a:ext>
            </a:extLst>
          </p:cNvPr>
          <p:cNvSpPr/>
          <p:nvPr/>
        </p:nvSpPr>
        <p:spPr>
          <a:xfrm>
            <a:off x="381000" y="1447800"/>
            <a:ext cx="73914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7B06-09E6-40A6-8431-2D3C763B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build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A3FBF-CF75-4E9F-BC32-F93FF592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11C05-36CA-42C5-A1A6-AC0B56C71957}"/>
              </a:ext>
            </a:extLst>
          </p:cNvPr>
          <p:cNvSpPr/>
          <p:nvPr/>
        </p:nvSpPr>
        <p:spPr>
          <a:xfrm>
            <a:off x="609600" y="1676400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4239E-22E2-45BA-9AA0-0776810B1E1A}"/>
              </a:ext>
            </a:extLst>
          </p:cNvPr>
          <p:cNvSpPr/>
          <p:nvPr/>
        </p:nvSpPr>
        <p:spPr>
          <a:xfrm>
            <a:off x="618744" y="2802558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8AEF0-2A3C-4FDC-B937-C55A5E024241}"/>
              </a:ext>
            </a:extLst>
          </p:cNvPr>
          <p:cNvSpPr/>
          <p:nvPr/>
        </p:nvSpPr>
        <p:spPr>
          <a:xfrm>
            <a:off x="2415538" y="1676400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5EAB7-3856-40F4-BC0F-8876D67FBA1F}"/>
              </a:ext>
            </a:extLst>
          </p:cNvPr>
          <p:cNvSpPr/>
          <p:nvPr/>
        </p:nvSpPr>
        <p:spPr>
          <a:xfrm>
            <a:off x="2415538" y="2787318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4291C-2C0F-41CD-B9B6-0E3EDF9A641F}"/>
              </a:ext>
            </a:extLst>
          </p:cNvPr>
          <p:cNvSpPr/>
          <p:nvPr/>
        </p:nvSpPr>
        <p:spPr>
          <a:xfrm>
            <a:off x="2151888" y="38982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02EFC-BCF8-4258-8BDA-AC34362CA413}"/>
              </a:ext>
            </a:extLst>
          </p:cNvPr>
          <p:cNvSpPr/>
          <p:nvPr/>
        </p:nvSpPr>
        <p:spPr>
          <a:xfrm>
            <a:off x="4114800" y="2525229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36C6D-93A4-4B7F-8850-AF2F381ED558}"/>
              </a:ext>
            </a:extLst>
          </p:cNvPr>
          <p:cNvSpPr/>
          <p:nvPr/>
        </p:nvSpPr>
        <p:spPr>
          <a:xfrm>
            <a:off x="1086612" y="2276895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4029A-F7C1-4AE4-A126-4986AF42779F}"/>
              </a:ext>
            </a:extLst>
          </p:cNvPr>
          <p:cNvSpPr/>
          <p:nvPr/>
        </p:nvSpPr>
        <p:spPr>
          <a:xfrm>
            <a:off x="2133600" y="3341937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B9865E-CAA7-4DD8-9CFF-4AE151748C6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47800" y="1943100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13210-A213-4228-8E90-0A8EF0C46893}"/>
              </a:ext>
            </a:extLst>
          </p:cNvPr>
          <p:cNvCxnSpPr>
            <a:cxnSpLocks/>
          </p:cNvCxnSpPr>
          <p:nvPr/>
        </p:nvCxnSpPr>
        <p:spPr>
          <a:xfrm>
            <a:off x="1447800" y="3032721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4F1BB-D301-4B3C-B450-2FFBF6C2285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29000" y="1943100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34817-4CBA-4A61-92D6-35B83C120D8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363E6D-7CB3-44A3-A1B8-6D730E07C11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B45B6-66F5-4182-97DB-564C9B8B493D}"/>
              </a:ext>
            </a:extLst>
          </p:cNvPr>
          <p:cNvCxnSpPr>
            <a:cxnSpLocks/>
          </p:cNvCxnSpPr>
          <p:nvPr/>
        </p:nvCxnSpPr>
        <p:spPr>
          <a:xfrm>
            <a:off x="5422392" y="2787318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7A2BCBC-198A-45EB-A4A4-185CFDEE2A5A}"/>
              </a:ext>
            </a:extLst>
          </p:cNvPr>
          <p:cNvSpPr/>
          <p:nvPr/>
        </p:nvSpPr>
        <p:spPr>
          <a:xfrm>
            <a:off x="6108192" y="252522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B9877B-B788-49BE-84E7-D7A34CA1DFB6}"/>
              </a:ext>
            </a:extLst>
          </p:cNvPr>
          <p:cNvSpPr txBox="1"/>
          <p:nvPr/>
        </p:nvSpPr>
        <p:spPr>
          <a:xfrm>
            <a:off x="1398464" y="30692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26418-8659-448A-962A-2A204D232DEB}"/>
              </a:ext>
            </a:extLst>
          </p:cNvPr>
          <p:cNvSpPr txBox="1"/>
          <p:nvPr/>
        </p:nvSpPr>
        <p:spPr>
          <a:xfrm>
            <a:off x="3658556" y="345480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5F1B-C624-4292-BF34-E3D4B265710D}"/>
              </a:ext>
            </a:extLst>
          </p:cNvPr>
          <p:cNvSpPr txBox="1"/>
          <p:nvPr/>
        </p:nvSpPr>
        <p:spPr>
          <a:xfrm>
            <a:off x="1434080" y="190592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0DFF8B-6AF3-44E1-8087-EEA09D7524A4}"/>
              </a:ext>
            </a:extLst>
          </p:cNvPr>
          <p:cNvSpPr txBox="1"/>
          <p:nvPr/>
        </p:nvSpPr>
        <p:spPr>
          <a:xfrm>
            <a:off x="5362875" y="29783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45315-1583-407E-97A0-751BC8AC2C13}"/>
              </a:ext>
            </a:extLst>
          </p:cNvPr>
          <p:cNvSpPr txBox="1"/>
          <p:nvPr/>
        </p:nvSpPr>
        <p:spPr>
          <a:xfrm>
            <a:off x="6858000" y="41163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563456-05DD-421F-A99B-10A6E829AB6B}"/>
              </a:ext>
            </a:extLst>
          </p:cNvPr>
          <p:cNvSpPr/>
          <p:nvPr/>
        </p:nvSpPr>
        <p:spPr>
          <a:xfrm>
            <a:off x="381000" y="4917767"/>
            <a:ext cx="73914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B2AB2-379B-4EA1-B8A7-32DE09CAED49}"/>
              </a:ext>
            </a:extLst>
          </p:cNvPr>
          <p:cNvSpPr/>
          <p:nvPr/>
        </p:nvSpPr>
        <p:spPr>
          <a:xfrm>
            <a:off x="609600" y="5146367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F1628-9C35-43B9-AD2F-0CEF3250A24F}"/>
              </a:ext>
            </a:extLst>
          </p:cNvPr>
          <p:cNvSpPr/>
          <p:nvPr/>
        </p:nvSpPr>
        <p:spPr>
          <a:xfrm>
            <a:off x="618744" y="6272525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2DBE4D-5067-4152-B4CF-71503C529206}"/>
              </a:ext>
            </a:extLst>
          </p:cNvPr>
          <p:cNvSpPr/>
          <p:nvPr/>
        </p:nvSpPr>
        <p:spPr>
          <a:xfrm>
            <a:off x="2415538" y="5146367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A48789-803C-4FF3-AAFA-C9F744FB017B}"/>
              </a:ext>
            </a:extLst>
          </p:cNvPr>
          <p:cNvSpPr/>
          <p:nvPr/>
        </p:nvSpPr>
        <p:spPr>
          <a:xfrm>
            <a:off x="2415538" y="6257285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EC435B-64A8-452B-8A2A-34AD1F99629C}"/>
              </a:ext>
            </a:extLst>
          </p:cNvPr>
          <p:cNvSpPr/>
          <p:nvPr/>
        </p:nvSpPr>
        <p:spPr>
          <a:xfrm>
            <a:off x="2151888" y="7368203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66D355-DECE-4104-BA2A-6C53B5A5F8BF}"/>
              </a:ext>
            </a:extLst>
          </p:cNvPr>
          <p:cNvSpPr/>
          <p:nvPr/>
        </p:nvSpPr>
        <p:spPr>
          <a:xfrm>
            <a:off x="4114800" y="599519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D89C87-A58E-429C-B737-26D84C3F4E33}"/>
              </a:ext>
            </a:extLst>
          </p:cNvPr>
          <p:cNvSpPr/>
          <p:nvPr/>
        </p:nvSpPr>
        <p:spPr>
          <a:xfrm>
            <a:off x="1086612" y="5746862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1B55A4-989C-45FE-81CB-E4625D478B75}"/>
              </a:ext>
            </a:extLst>
          </p:cNvPr>
          <p:cNvSpPr/>
          <p:nvPr/>
        </p:nvSpPr>
        <p:spPr>
          <a:xfrm>
            <a:off x="2133600" y="6811904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E09D94-1379-47B8-AA2D-F45A2256CBD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1447800" y="5413067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0FF670-7C04-414B-BA39-B0180BD28F94}"/>
              </a:ext>
            </a:extLst>
          </p:cNvPr>
          <p:cNvCxnSpPr>
            <a:cxnSpLocks/>
          </p:cNvCxnSpPr>
          <p:nvPr/>
        </p:nvCxnSpPr>
        <p:spPr>
          <a:xfrm>
            <a:off x="1447800" y="6502688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30E07A-2D4C-4F1E-9ADF-5220934AD13F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429000" y="5413067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85FF02-6EE1-4A71-9559-094C4ADDE4E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C072D-D15C-4E26-B685-74A991F459D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080626-E0FD-4ABC-9331-2E1B55385970}"/>
              </a:ext>
            </a:extLst>
          </p:cNvPr>
          <p:cNvCxnSpPr>
            <a:cxnSpLocks/>
          </p:cNvCxnSpPr>
          <p:nvPr/>
        </p:nvCxnSpPr>
        <p:spPr>
          <a:xfrm>
            <a:off x="5422392" y="6257285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04D93B2-9FF9-446D-BA72-9BFC035BD572}"/>
              </a:ext>
            </a:extLst>
          </p:cNvPr>
          <p:cNvSpPr/>
          <p:nvPr/>
        </p:nvSpPr>
        <p:spPr>
          <a:xfrm>
            <a:off x="6108192" y="5995196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81AA92-CBB3-4F17-8334-092468668532}"/>
              </a:ext>
            </a:extLst>
          </p:cNvPr>
          <p:cNvSpPr txBox="1"/>
          <p:nvPr/>
        </p:nvSpPr>
        <p:spPr>
          <a:xfrm>
            <a:off x="1398464" y="6539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3AF53-C68A-498C-8719-0DBD5E142285}"/>
              </a:ext>
            </a:extLst>
          </p:cNvPr>
          <p:cNvSpPr txBox="1"/>
          <p:nvPr/>
        </p:nvSpPr>
        <p:spPr>
          <a:xfrm>
            <a:off x="3658556" y="69247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18BEEE-B536-4989-98A8-5FCB0B27F511}"/>
              </a:ext>
            </a:extLst>
          </p:cNvPr>
          <p:cNvSpPr txBox="1"/>
          <p:nvPr/>
        </p:nvSpPr>
        <p:spPr>
          <a:xfrm>
            <a:off x="1434080" y="53758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8C4FFF-76F7-47F4-AF13-5C462F089418}"/>
              </a:ext>
            </a:extLst>
          </p:cNvPr>
          <p:cNvSpPr txBox="1"/>
          <p:nvPr/>
        </p:nvSpPr>
        <p:spPr>
          <a:xfrm>
            <a:off x="5362875" y="644832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DAF5F-EAB6-478E-9DFA-52448EC3B9A1}"/>
              </a:ext>
            </a:extLst>
          </p:cNvPr>
          <p:cNvSpPr txBox="1"/>
          <p:nvPr/>
        </p:nvSpPr>
        <p:spPr>
          <a:xfrm>
            <a:off x="6858000" y="758629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D7DDF-B7E1-404C-8018-2E284139A75E}"/>
              </a:ext>
            </a:extLst>
          </p:cNvPr>
          <p:cNvSpPr/>
          <p:nvPr/>
        </p:nvSpPr>
        <p:spPr>
          <a:xfrm>
            <a:off x="10344912" y="4015169"/>
            <a:ext cx="2017775" cy="498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534862-0A6E-478B-B9B5-F7F330E5A773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321297" y="2760826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DABF23-9069-4472-A484-EF03CA22C97A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7345679" y="4264579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BFB56E0-AF93-4A7E-9B28-68195AE786B9}"/>
              </a:ext>
            </a:extLst>
          </p:cNvPr>
          <p:cNvSpPr txBox="1"/>
          <p:nvPr/>
        </p:nvSpPr>
        <p:spPr>
          <a:xfrm>
            <a:off x="8528307" y="40799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</p:spTree>
    <p:extLst>
      <p:ext uri="{BB962C8B-B14F-4D97-AF65-F5344CB8AC3E}">
        <p14:creationId xmlns:p14="http://schemas.microsoft.com/office/powerpoint/2010/main" val="199393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Multi-core Image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54896"/>
              </p:ext>
            </p:extLst>
          </p:nvPr>
        </p:nvGraphicFramePr>
        <p:xfrm>
          <a:off x="2807818" y="1691640"/>
          <a:ext cx="3457651" cy="49377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Multi-Core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1 Meta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Core 2 Meta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….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Header End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1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2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….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594672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N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958971306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6404458" y="1691640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00973"/>
              </p:ext>
            </p:extLst>
          </p:nvPr>
        </p:nvGraphicFramePr>
        <p:xfrm>
          <a:off x="8374685" y="1679121"/>
          <a:ext cx="1789786" cy="12435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Number of Cores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Device ID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46542"/>
              </p:ext>
            </p:extLst>
          </p:nvPr>
        </p:nvGraphicFramePr>
        <p:xfrm>
          <a:off x="8374685" y="3354629"/>
          <a:ext cx="1789786" cy="618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Core ID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RPPC Image Offset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6374162" y="2785009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6814109" y="1989211"/>
            <a:ext cx="1560576" cy="311701"/>
          </a:xfrm>
          <a:prstGeom prst="bentConnector3">
            <a:avLst>
              <a:gd name="adj1" fmla="val 155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6783813" y="3067377"/>
            <a:ext cx="1590872" cy="596725"/>
          </a:xfrm>
          <a:prstGeom prst="bentConnector3">
            <a:avLst>
              <a:gd name="adj1" fmla="val 16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10287000" y="167912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10287000" y="198921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10287000" y="231786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10287000" y="264651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10287000" y="338568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10287000" y="369577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9982200" y="142016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7362748" y="209028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7362748" y="341877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(8 Bytes)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96B041B-6FAB-4C04-B2AF-F4A40D13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93539"/>
              </p:ext>
            </p:extLst>
          </p:nvPr>
        </p:nvGraphicFramePr>
        <p:xfrm>
          <a:off x="8374685" y="4486452"/>
          <a:ext cx="1789786" cy="618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End of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87C5AB78-5110-43D6-8E5B-00F823D90B67}"/>
              </a:ext>
            </a:extLst>
          </p:cNvPr>
          <p:cNvSpPr/>
          <p:nvPr/>
        </p:nvSpPr>
        <p:spPr>
          <a:xfrm>
            <a:off x="6374162" y="3916832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6BCC59-2919-42CC-8626-95702D39AE10}"/>
              </a:ext>
            </a:extLst>
          </p:cNvPr>
          <p:cNvCxnSpPr>
            <a:cxnSpLocks/>
            <a:stCxn id="33" idx="1"/>
            <a:endCxn id="32" idx="1"/>
          </p:cNvCxnSpPr>
          <p:nvPr/>
        </p:nvCxnSpPr>
        <p:spPr>
          <a:xfrm rot="10800000" flipH="1" flipV="1">
            <a:off x="6783813" y="4199200"/>
            <a:ext cx="1590872" cy="596725"/>
          </a:xfrm>
          <a:prstGeom prst="bentConnector3">
            <a:avLst>
              <a:gd name="adj1" fmla="val 16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DEA299-AC40-4BBF-BDA1-455AC98DCF5E}"/>
              </a:ext>
            </a:extLst>
          </p:cNvPr>
          <p:cNvSpPr txBox="1"/>
          <p:nvPr/>
        </p:nvSpPr>
        <p:spPr>
          <a:xfrm>
            <a:off x="10287000" y="451750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6C6863-46EF-4B48-B7AD-15111E7530FA}"/>
              </a:ext>
            </a:extLst>
          </p:cNvPr>
          <p:cNvSpPr txBox="1"/>
          <p:nvPr/>
        </p:nvSpPr>
        <p:spPr>
          <a:xfrm>
            <a:off x="10287000" y="482759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E4F35-2871-443C-A4A3-11C575CEEFD1}"/>
              </a:ext>
            </a:extLst>
          </p:cNvPr>
          <p:cNvSpPr txBox="1"/>
          <p:nvPr/>
        </p:nvSpPr>
        <p:spPr>
          <a:xfrm>
            <a:off x="7362748" y="455059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(8 Bytes)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C24DE5B4-0257-496D-9D5F-EC977BE875ED}"/>
              </a:ext>
            </a:extLst>
          </p:cNvPr>
          <p:cNvSpPr/>
          <p:nvPr/>
        </p:nvSpPr>
        <p:spPr>
          <a:xfrm rot="10800000">
            <a:off x="2333549" y="1691638"/>
            <a:ext cx="439032" cy="272796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96D69-B79E-4732-B461-B2D446ECB160}"/>
              </a:ext>
            </a:extLst>
          </p:cNvPr>
          <p:cNvSpPr txBox="1"/>
          <p:nvPr/>
        </p:nvSpPr>
        <p:spPr>
          <a:xfrm rot="16200000">
            <a:off x="1295584" y="2821518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 Header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790694A-EFBC-4A11-BA31-9816E669DB1A}"/>
              </a:ext>
            </a:extLst>
          </p:cNvPr>
          <p:cNvSpPr/>
          <p:nvPr/>
        </p:nvSpPr>
        <p:spPr>
          <a:xfrm rot="10800000">
            <a:off x="2334464" y="4419600"/>
            <a:ext cx="408736" cy="2209800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5BE58-EDEC-4180-8450-5E8450035756}"/>
              </a:ext>
            </a:extLst>
          </p:cNvPr>
          <p:cNvSpPr txBox="1"/>
          <p:nvPr/>
        </p:nvSpPr>
        <p:spPr>
          <a:xfrm rot="16200000">
            <a:off x="1340145" y="525029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RPRC Images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426DB4B-DF81-49A6-8888-A8CF7FF99260}"/>
              </a:ext>
            </a:extLst>
          </p:cNvPr>
          <p:cNvSpPr/>
          <p:nvPr/>
        </p:nvSpPr>
        <p:spPr>
          <a:xfrm>
            <a:off x="6374162" y="6054443"/>
            <a:ext cx="409651" cy="574957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DFC395-FE30-4AA9-A860-3F63CF42DE9C}"/>
              </a:ext>
            </a:extLst>
          </p:cNvPr>
          <p:cNvSpPr txBox="1"/>
          <p:nvPr/>
        </p:nvSpPr>
        <p:spPr>
          <a:xfrm>
            <a:off x="6814109" y="620342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*Refer RPRC Format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69F8D1-F666-4B26-AC8D-CEF9A30BF6D3}"/>
              </a:ext>
            </a:extLst>
          </p:cNvPr>
          <p:cNvSpPr txBox="1"/>
          <p:nvPr/>
        </p:nvSpPr>
        <p:spPr>
          <a:xfrm>
            <a:off x="9791700" y="3048585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Offset: 0x10 + (8 * Core Index)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A4EB1F-1302-477E-B2D3-264775791D18}"/>
              </a:ext>
            </a:extLst>
          </p:cNvPr>
          <p:cNvSpPr txBox="1"/>
          <p:nvPr/>
        </p:nvSpPr>
        <p:spPr>
          <a:xfrm>
            <a:off x="9829800" y="4189284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Offset: 0x10 + (8 * Num Cores)</a:t>
            </a:r>
          </a:p>
        </p:txBody>
      </p:sp>
    </p:spTree>
    <p:extLst>
      <p:ext uri="{BB962C8B-B14F-4D97-AF65-F5344CB8AC3E}">
        <p14:creationId xmlns:p14="http://schemas.microsoft.com/office/powerpoint/2010/main" val="409386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3886201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FD7BA9-95C5-411D-9A2F-604D23520A4C}"/>
              </a:ext>
            </a:extLst>
          </p:cNvPr>
          <p:cNvSpPr/>
          <p:nvPr/>
        </p:nvSpPr>
        <p:spPr>
          <a:xfrm>
            <a:off x="228600" y="1057003"/>
            <a:ext cx="3200400" cy="17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User Space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C6D879-C45B-480F-8568-0B89B7F5A30E}"/>
              </a:ext>
            </a:extLst>
          </p:cNvPr>
          <p:cNvSpPr/>
          <p:nvPr/>
        </p:nvSpPr>
        <p:spPr>
          <a:xfrm>
            <a:off x="228600" y="3000603"/>
            <a:ext cx="3200400" cy="2662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Kernel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4053840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4648200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4038600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3886201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0E84F-F2AC-4BB2-9CC8-FABBF8C14597}"/>
              </a:ext>
            </a:extLst>
          </p:cNvPr>
          <p:cNvSpPr/>
          <p:nvPr/>
        </p:nvSpPr>
        <p:spPr>
          <a:xfrm>
            <a:off x="454152" y="3421350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 Message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E34C1-359A-446F-9F8D-BBD7455BCEA0}"/>
              </a:ext>
            </a:extLst>
          </p:cNvPr>
          <p:cNvSpPr/>
          <p:nvPr/>
        </p:nvSpPr>
        <p:spPr>
          <a:xfrm>
            <a:off x="454152" y="21923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 Message Char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115D2E-876F-4975-857A-89205A22B3B5}"/>
              </a:ext>
            </a:extLst>
          </p:cNvPr>
          <p:cNvSpPr/>
          <p:nvPr/>
        </p:nvSpPr>
        <p:spPr>
          <a:xfrm>
            <a:off x="441200" y="1458793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A3AD78-0DE5-47B8-B39B-94CDA40F785B}"/>
              </a:ext>
            </a:extLst>
          </p:cNvPr>
          <p:cNvSpPr/>
          <p:nvPr/>
        </p:nvSpPr>
        <p:spPr>
          <a:xfrm>
            <a:off x="438152" y="49020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BCC4D6-8EFD-4618-B2B5-ABAA88CECE99}"/>
              </a:ext>
            </a:extLst>
          </p:cNvPr>
          <p:cNvSpPr/>
          <p:nvPr/>
        </p:nvSpPr>
        <p:spPr>
          <a:xfrm>
            <a:off x="2286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A53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43434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5638800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5638800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4053840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75438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77114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8305799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76961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75438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8000999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9296399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9296399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77114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A2E5AD-5CC2-48BD-8934-0E6EC6BFB964}"/>
              </a:ext>
            </a:extLst>
          </p:cNvPr>
          <p:cNvSpPr/>
          <p:nvPr/>
        </p:nvSpPr>
        <p:spPr>
          <a:xfrm>
            <a:off x="401576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Mail Box Driver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857999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2B1117-38C2-40B5-BA99-EC23AC8D9B72}"/>
              </a:ext>
            </a:extLst>
          </p:cNvPr>
          <p:cNvCxnSpPr>
            <a:cxnSpLocks/>
          </p:cNvCxnSpPr>
          <p:nvPr/>
        </p:nvCxnSpPr>
        <p:spPr>
          <a:xfrm>
            <a:off x="3213355" y="4514688"/>
            <a:ext cx="825245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EF221-1B7D-47CC-A718-14019C8FB027}"/>
              </a:ext>
            </a:extLst>
          </p:cNvPr>
          <p:cNvCxnSpPr>
            <a:cxnSpLocks/>
          </p:cNvCxnSpPr>
          <p:nvPr/>
        </p:nvCxnSpPr>
        <p:spPr>
          <a:xfrm>
            <a:off x="1895856" y="1952253"/>
            <a:ext cx="0" cy="33740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CE0EB02-0FD9-42EC-827E-DDBC223D8D95}"/>
              </a:ext>
            </a:extLst>
          </p:cNvPr>
          <p:cNvCxnSpPr>
            <a:cxnSpLocks/>
          </p:cNvCxnSpPr>
          <p:nvPr/>
        </p:nvCxnSpPr>
        <p:spPr>
          <a:xfrm>
            <a:off x="1895856" y="2729461"/>
            <a:ext cx="0" cy="68622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FD5BED7-3DEF-4795-B130-D6EB8B49BC54}"/>
              </a:ext>
            </a:extLst>
          </p:cNvPr>
          <p:cNvCxnSpPr>
            <a:cxnSpLocks/>
          </p:cNvCxnSpPr>
          <p:nvPr/>
        </p:nvCxnSpPr>
        <p:spPr>
          <a:xfrm>
            <a:off x="1905764" y="3991676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111252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M4F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112928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112775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111252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M4FSS0-0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116586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112928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10515599" y="447181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118756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29805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29805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2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0" y="50990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 </a:t>
            </a:r>
          </a:p>
          <a:p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90950" y="5175250"/>
            <a:ext cx="691515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Porting Layer (DPL)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40750" y="4156075"/>
            <a:ext cx="2136775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SOC Peripheral Drivers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3200" y="5632450"/>
            <a:ext cx="28829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RTOS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0950" y="5632450"/>
            <a:ext cx="38735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Kernel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32000" y="5175250"/>
            <a:ext cx="1676400" cy="838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POSIX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1150" y="177012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37225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LwIP  (TCP/UDP)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736850"/>
            <a:ext cx="10121899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Protocol stacks</a:t>
            </a:r>
          </a:p>
          <a:p>
            <a:r>
              <a:rPr lang="en-US" dirty="0">
                <a:solidFill>
                  <a:schemeClr val="tx1"/>
                </a:solidFill>
              </a:rPr>
              <a:t>And Middleware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88680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MMWave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39179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Drivers and</a:t>
            </a:r>
          </a:p>
          <a:p>
            <a:r>
              <a:rPr lang="en-US" dirty="0">
                <a:solidFill>
                  <a:schemeClr val="tx1"/>
                </a:solidFill>
              </a:rPr>
              <a:t>HAL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2525" y="4137025"/>
            <a:ext cx="2146300" cy="635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Board Peripheral Drivers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" y="1295400"/>
            <a:ext cx="10112375" cy="130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r>
              <a:rPr lang="en-US" dirty="0">
                <a:solidFill>
                  <a:schemeClr val="tx1"/>
                </a:solidFill>
              </a:rPr>
              <a:t>And Demos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01400" y="1295400"/>
            <a:ext cx="1917700" cy="487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350623" y="3686175"/>
            <a:ext cx="1603374" cy="4635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SysConfig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50625" y="5397500"/>
            <a:ext cx="1603375" cy="622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Composer Studio (CCS)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50624" y="4838699"/>
            <a:ext cx="1603375" cy="49847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CLANG Compiler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358563" y="2959099"/>
            <a:ext cx="1603373" cy="62230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Resource Explorer (TIREX)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248400"/>
            <a:ext cx="101219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R5F, TI C66x + SOC peripherals + EVM peripherals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201400" y="6261100"/>
            <a:ext cx="1917700" cy="67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X86 Host (Windows / Linux)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6F965-6CAA-4E3D-9B2C-D01C43BE62DA}"/>
              </a:ext>
            </a:extLst>
          </p:cNvPr>
          <p:cNvSpPr/>
          <p:nvPr/>
        </p:nvSpPr>
        <p:spPr>
          <a:xfrm>
            <a:off x="7521575" y="177012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MMWave Demos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2B3E4-80A4-4BAE-ADA8-2F04494070EF}"/>
              </a:ext>
            </a:extLst>
          </p:cNvPr>
          <p:cNvSpPr/>
          <p:nvPr/>
        </p:nvSpPr>
        <p:spPr>
          <a:xfrm>
            <a:off x="11358563" y="2220976"/>
            <a:ext cx="1603373" cy="62230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SDK Tools (Flashing, Boot,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8BF841-315B-4927-A23F-5CD471BAC7C0}"/>
              </a:ext>
            </a:extLst>
          </p:cNvPr>
          <p:cNvSpPr/>
          <p:nvPr/>
        </p:nvSpPr>
        <p:spPr>
          <a:xfrm>
            <a:off x="11350623" y="4244066"/>
            <a:ext cx="1603375" cy="49847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C6000 Compiler</a:t>
            </a:r>
          </a:p>
        </p:txBody>
      </p:sp>
    </p:spTree>
    <p:extLst>
      <p:ext uri="{BB962C8B-B14F-4D97-AF65-F5344CB8AC3E}">
        <p14:creationId xmlns:p14="http://schemas.microsoft.com/office/powerpoint/2010/main" val="7921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2286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3962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990599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3809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2286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685799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1981199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1981199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3962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3886199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4053838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4648198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4038598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3886199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4343398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5638798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5638798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4053838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00398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75438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77114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76961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75438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R5FSS1-0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80772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77114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6857998" y="447181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82942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93991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3991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83FEA8-54E5-4289-A083-018D811269A0}"/>
              </a:ext>
            </a:extLst>
          </p:cNvPr>
          <p:cNvSpPr/>
          <p:nvPr/>
        </p:nvSpPr>
        <p:spPr>
          <a:xfrm>
            <a:off x="112014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DEE679-939C-4396-AA2E-61AEE72D98B3}"/>
              </a:ext>
            </a:extLst>
          </p:cNvPr>
          <p:cNvSpPr/>
          <p:nvPr/>
        </p:nvSpPr>
        <p:spPr>
          <a:xfrm>
            <a:off x="113690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960547-B64E-4344-ADDA-47A525E83F6F}"/>
              </a:ext>
            </a:extLst>
          </p:cNvPr>
          <p:cNvSpPr/>
          <p:nvPr/>
        </p:nvSpPr>
        <p:spPr>
          <a:xfrm>
            <a:off x="113537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9D4A83-6243-4F6E-B14E-2E18FD0DD237}"/>
              </a:ext>
            </a:extLst>
          </p:cNvPr>
          <p:cNvSpPr/>
          <p:nvPr/>
        </p:nvSpPr>
        <p:spPr>
          <a:xfrm>
            <a:off x="112014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R5FSS1-1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249C13-404C-4358-9AF0-842EBC4AF7D1}"/>
              </a:ext>
            </a:extLst>
          </p:cNvPr>
          <p:cNvCxnSpPr>
            <a:cxnSpLocks/>
          </p:cNvCxnSpPr>
          <p:nvPr/>
        </p:nvCxnSpPr>
        <p:spPr>
          <a:xfrm>
            <a:off x="117348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168FA4D-0813-40F2-93CC-7034098DCCC0}"/>
              </a:ext>
            </a:extLst>
          </p:cNvPr>
          <p:cNvSpPr/>
          <p:nvPr/>
        </p:nvSpPr>
        <p:spPr>
          <a:xfrm>
            <a:off x="113690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7E997B-C319-462C-8EBA-3EA7C01BB190}"/>
              </a:ext>
            </a:extLst>
          </p:cNvPr>
          <p:cNvCxnSpPr>
            <a:cxnSpLocks/>
          </p:cNvCxnSpPr>
          <p:nvPr/>
        </p:nvCxnSpPr>
        <p:spPr>
          <a:xfrm>
            <a:off x="10515599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7CE7FDD-5651-41F7-A9F0-9611D45A1834}"/>
              </a:ext>
            </a:extLst>
          </p:cNvPr>
          <p:cNvSpPr/>
          <p:nvPr/>
        </p:nvSpPr>
        <p:spPr>
          <a:xfrm>
            <a:off x="119518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98B70-A533-404C-9F43-7A5F4134DA9B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130567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A7DC55-A376-4C39-AFC4-447E3B1C6302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30567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4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1706880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1874519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2468879" y="3240586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1859279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1706880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2164079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3459479" y="3011986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3459479" y="3773886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1874519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5364479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5532118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6126478" y="3240586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5516878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5364479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5821678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7117078" y="3011986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7117078" y="3773886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5532118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678678" y="434528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9022080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C66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9189719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9174479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9022080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C66 DSP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9555480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9189719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8336278" y="4334818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9772484" y="3284352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0877384" y="3044791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0877384" y="3817752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7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1FB4-E495-4B28-8A83-F1E1CEE1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1261"/>
            <a:ext cx="12275431" cy="4595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200" y="2731532"/>
            <a:ext cx="152400" cy="1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400800" y="2362200"/>
            <a:ext cx="2057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Enable IPC between current CPU and another CPU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78EBA1-7B7E-4327-81DE-462985EC960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0439402" y="3810001"/>
            <a:ext cx="838198" cy="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63DAB-345D-4AC0-AE9E-685F17580470}"/>
              </a:ext>
            </a:extLst>
          </p:cNvPr>
          <p:cNvSpPr txBox="1"/>
          <p:nvPr/>
        </p:nvSpPr>
        <p:spPr>
          <a:xfrm>
            <a:off x="11277600" y="3562529"/>
            <a:ext cx="20574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Keep IPC disabled with a CPU if not needed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7B752D-81EF-4CD7-8EF8-7B00C031546B}"/>
              </a:ext>
            </a:extLst>
          </p:cNvPr>
          <p:cNvCxnSpPr>
            <a:cxnSpLocks/>
          </p:cNvCxnSpPr>
          <p:nvPr/>
        </p:nvCxnSpPr>
        <p:spPr>
          <a:xfrm>
            <a:off x="8458200" y="4114800"/>
            <a:ext cx="34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862FD7-4F69-4D61-B6C7-DCE0598B1E50}"/>
              </a:ext>
            </a:extLst>
          </p:cNvPr>
          <p:cNvSpPr txBox="1"/>
          <p:nvPr/>
        </p:nvSpPr>
        <p:spPr>
          <a:xfrm>
            <a:off x="6934200" y="3795514"/>
            <a:ext cx="15240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Check this to enable IPC with Linux</a:t>
            </a:r>
          </a:p>
        </p:txBody>
      </p:sp>
    </p:spTree>
    <p:extLst>
      <p:ext uri="{BB962C8B-B14F-4D97-AF65-F5344CB8AC3E}">
        <p14:creationId xmlns:p14="http://schemas.microsoft.com/office/powerpoint/2010/main" val="158307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680B9-4AC7-4CDB-8A35-94EF791E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83695"/>
            <a:ext cx="10534650" cy="42386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34400" y="3371166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629400" y="3048000"/>
            <a:ext cx="1905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Enable IPC between current CPU and another CPU</a:t>
            </a:r>
          </a:p>
        </p:txBody>
      </p:sp>
    </p:spTree>
    <p:extLst>
      <p:ext uri="{BB962C8B-B14F-4D97-AF65-F5344CB8AC3E}">
        <p14:creationId xmlns:p14="http://schemas.microsoft.com/office/powerpoint/2010/main" val="3531116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78C22F-354E-48C0-A33F-D40C7ED2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10639425" cy="374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496050" y="3048000"/>
            <a:ext cx="16383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Enable IPC between current CPU and another CPU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134350" y="3371166"/>
            <a:ext cx="247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0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81A0-9504-433C-B1B8-5658EEBB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BEC3-58D1-41BB-A4BB-2C1744C8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C0917F-D471-4ADC-A457-8E4B364A3DEA}"/>
              </a:ext>
            </a:extLst>
          </p:cNvPr>
          <p:cNvSpPr/>
          <p:nvPr/>
        </p:nvSpPr>
        <p:spPr>
          <a:xfrm>
            <a:off x="3550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 Bootloader (RBL)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89D84-3BD7-4666-9205-6A10EE0F7654}"/>
              </a:ext>
            </a:extLst>
          </p:cNvPr>
          <p:cNvSpPr txBox="1"/>
          <p:nvPr/>
        </p:nvSpPr>
        <p:spPr>
          <a:xfrm>
            <a:off x="1226820" y="28256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POWER-ON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6634C6-62D8-48EA-838D-25B312CEC3A2}"/>
              </a:ext>
            </a:extLst>
          </p:cNvPr>
          <p:cNvSpPr/>
          <p:nvPr/>
        </p:nvSpPr>
        <p:spPr>
          <a:xfrm>
            <a:off x="2712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4650524-7646-4C23-8409-6453233BBBD5}"/>
              </a:ext>
            </a:extLst>
          </p:cNvPr>
          <p:cNvSpPr/>
          <p:nvPr/>
        </p:nvSpPr>
        <p:spPr>
          <a:xfrm>
            <a:off x="5760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781317-E9CD-4B67-9109-DE87F6CB1A87}"/>
              </a:ext>
            </a:extLst>
          </p:cNvPr>
          <p:cNvSpPr/>
          <p:nvPr/>
        </p:nvSpPr>
        <p:spPr>
          <a:xfrm>
            <a:off x="6598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 Bootloader (SBL)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244E70-6C1A-47D0-B8E7-F4327F49202D}"/>
              </a:ext>
            </a:extLst>
          </p:cNvPr>
          <p:cNvSpPr/>
          <p:nvPr/>
        </p:nvSpPr>
        <p:spPr>
          <a:xfrm>
            <a:off x="8808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71CA24-D815-463A-BA0A-6ECB94C3581D}"/>
              </a:ext>
            </a:extLst>
          </p:cNvPr>
          <p:cNvSpPr/>
          <p:nvPr/>
        </p:nvSpPr>
        <p:spPr>
          <a:xfrm>
            <a:off x="9646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Binary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5514CB-08CF-4DBB-9023-9902D9982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77" y="3001735"/>
            <a:ext cx="843643" cy="843643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A7F8815D-2A08-4872-8868-C191CFFC616A}"/>
              </a:ext>
            </a:extLst>
          </p:cNvPr>
          <p:cNvSpPr/>
          <p:nvPr/>
        </p:nvSpPr>
        <p:spPr>
          <a:xfrm rot="5400000">
            <a:off x="5836919" y="1169730"/>
            <a:ext cx="533400" cy="205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81AABB8-767B-4373-AB18-51CE034B62AA}"/>
              </a:ext>
            </a:extLst>
          </p:cNvPr>
          <p:cNvSpPr/>
          <p:nvPr/>
        </p:nvSpPr>
        <p:spPr>
          <a:xfrm rot="5400000">
            <a:off x="8884920" y="1117439"/>
            <a:ext cx="533400" cy="205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8389BE-5AE9-47E9-890C-BC399067451A}"/>
              </a:ext>
            </a:extLst>
          </p:cNvPr>
          <p:cNvSpPr txBox="1"/>
          <p:nvPr/>
        </p:nvSpPr>
        <p:spPr>
          <a:xfrm>
            <a:off x="5412375" y="1510106"/>
            <a:ext cx="147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 BOOT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19412-FA4C-4864-964E-1489A92C6EA2}"/>
              </a:ext>
            </a:extLst>
          </p:cNvPr>
          <p:cNvSpPr txBox="1"/>
          <p:nvPr/>
        </p:nvSpPr>
        <p:spPr>
          <a:xfrm>
            <a:off x="8462010" y="1529156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SBL BOOT</a:t>
            </a:r>
          </a:p>
        </p:txBody>
      </p:sp>
    </p:spTree>
    <p:extLst>
      <p:ext uri="{BB962C8B-B14F-4D97-AF65-F5344CB8AC3E}">
        <p14:creationId xmlns:p14="http://schemas.microsoft.com/office/powerpoint/2010/main" val="2227091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0F15-75C6-4561-A53A-60216A9E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SBL Boot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3EA97-F3DC-4268-AB26-7424B049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15F2CA-F6E1-47AE-8031-5C4410FA8735}"/>
              </a:ext>
            </a:extLst>
          </p:cNvPr>
          <p:cNvSpPr/>
          <p:nvPr/>
        </p:nvSpPr>
        <p:spPr>
          <a:xfrm>
            <a:off x="548714" y="3124206"/>
            <a:ext cx="1737286" cy="9753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MULTICORE APPIMAGE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694BD6-6F35-4875-B627-2D09FE3CED67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60939D-40FB-4F7B-8975-E9246963BD54}"/>
              </a:ext>
            </a:extLst>
          </p:cNvPr>
          <p:cNvSpPr txBox="1"/>
          <p:nvPr/>
        </p:nvSpPr>
        <p:spPr>
          <a:xfrm>
            <a:off x="2416608" y="293529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SBL Parse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B320DD-0B97-430B-B2D0-5B7ECDC8D70F}"/>
              </a:ext>
            </a:extLst>
          </p:cNvPr>
          <p:cNvGraphicFramePr>
            <a:graphicFrameLocks noGrp="1"/>
          </p:cNvGraphicFramePr>
          <p:nvPr/>
        </p:nvGraphicFramePr>
        <p:xfrm>
          <a:off x="3522613" y="2728316"/>
          <a:ext cx="2133600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7698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RPRC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2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2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74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RPRC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333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C9FCBCB-FA68-4EDE-9EF9-72984C11835D}"/>
              </a:ext>
            </a:extLst>
          </p:cNvPr>
          <p:cNvSpPr txBox="1"/>
          <p:nvPr/>
        </p:nvSpPr>
        <p:spPr>
          <a:xfrm>
            <a:off x="3048000" y="4642546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RPRCs for N CPUs were found in the multicore appimage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63D0D-9788-49CE-87EA-74E57B8DBCA7}"/>
              </a:ext>
            </a:extLst>
          </p:cNvPr>
          <p:cNvCxnSpPr>
            <a:cxnSpLocks/>
          </p:cNvCxnSpPr>
          <p:nvPr/>
        </p:nvCxnSpPr>
        <p:spPr>
          <a:xfrm>
            <a:off x="5791200" y="362094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185F6E-0280-43D8-9F15-9B578424ECFB}"/>
              </a:ext>
            </a:extLst>
          </p:cNvPr>
          <p:cNvSpPr txBox="1"/>
          <p:nvPr/>
        </p:nvSpPr>
        <p:spPr>
          <a:xfrm>
            <a:off x="5656213" y="3238141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RPRC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AE3AE3-124D-4339-A5A5-2E96719138EE}"/>
              </a:ext>
            </a:extLst>
          </p:cNvPr>
          <p:cNvSpPr/>
          <p:nvPr/>
        </p:nvSpPr>
        <p:spPr>
          <a:xfrm>
            <a:off x="7469769" y="3210377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Core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09E7D8-C518-4F3F-9F36-F14A74AB18EE}"/>
              </a:ext>
            </a:extLst>
          </p:cNvPr>
          <p:cNvSpPr/>
          <p:nvPr/>
        </p:nvSpPr>
        <p:spPr>
          <a:xfrm>
            <a:off x="8934982" y="3203499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RPRC Image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42550-95E4-4536-84AE-2D615CF36B2D}"/>
              </a:ext>
            </a:extLst>
          </p:cNvPr>
          <p:cNvCxnSpPr>
            <a:cxnSpLocks/>
          </p:cNvCxnSpPr>
          <p:nvPr/>
        </p:nvCxnSpPr>
        <p:spPr>
          <a:xfrm>
            <a:off x="8671556" y="3620945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09B997-1490-4EBA-950B-0070D122C739}"/>
              </a:ext>
            </a:extLst>
          </p:cNvPr>
          <p:cNvCxnSpPr>
            <a:cxnSpLocks/>
          </p:cNvCxnSpPr>
          <p:nvPr/>
        </p:nvCxnSpPr>
        <p:spPr>
          <a:xfrm>
            <a:off x="10136769" y="3620945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71AA79-E380-406F-B05C-FF88CFFA32B7}"/>
              </a:ext>
            </a:extLst>
          </p:cNvPr>
          <p:cNvSpPr/>
          <p:nvPr/>
        </p:nvSpPr>
        <p:spPr>
          <a:xfrm>
            <a:off x="10383887" y="3203499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Set Entry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3AB54-F7A3-4D3B-8F83-54BD8DCF35DA}"/>
              </a:ext>
            </a:extLst>
          </p:cNvPr>
          <p:cNvCxnSpPr>
            <a:cxnSpLocks/>
          </p:cNvCxnSpPr>
          <p:nvPr/>
        </p:nvCxnSpPr>
        <p:spPr>
          <a:xfrm>
            <a:off x="11585674" y="3607473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AE733C-C4C0-46B4-8900-44446D7A1D3A}"/>
              </a:ext>
            </a:extLst>
          </p:cNvPr>
          <p:cNvSpPr/>
          <p:nvPr/>
        </p:nvSpPr>
        <p:spPr>
          <a:xfrm>
            <a:off x="11821906" y="3196020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Release Core from Reset</a:t>
            </a:r>
          </a:p>
        </p:txBody>
      </p:sp>
    </p:spTree>
    <p:extLst>
      <p:ext uri="{BB962C8B-B14F-4D97-AF65-F5344CB8AC3E}">
        <p14:creationId xmlns:p14="http://schemas.microsoft.com/office/powerpoint/2010/main" val="1971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/>
      <p:bldP spid="15" grpId="0"/>
      <p:bldP spid="16" grpId="0" animBg="1"/>
      <p:bldP spid="17" grpId="0" animBg="1"/>
      <p:bldP spid="2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207957" y="4870757"/>
            <a:ext cx="5885315" cy="15275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Device Driver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2975" y="6642606"/>
            <a:ext cx="6674226" cy="5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SOC Specific USB Controller Hardware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07957" y="2467430"/>
            <a:ext cx="5869243" cy="154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Tiny USB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14929" y="5041115"/>
            <a:ext cx="3533671" cy="593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USB Device Core Driver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2B214B-9EDA-422C-95B4-2CCFB76E8F7D}"/>
              </a:ext>
            </a:extLst>
          </p:cNvPr>
          <p:cNvSpPr/>
          <p:nvPr/>
        </p:nvSpPr>
        <p:spPr>
          <a:xfrm>
            <a:off x="4327121" y="5696997"/>
            <a:ext cx="3533671" cy="61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SoC Porting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49C54-51B7-437C-835B-DDD88F3481CC}"/>
              </a:ext>
            </a:extLst>
          </p:cNvPr>
          <p:cNvSpPr/>
          <p:nvPr/>
        </p:nvSpPr>
        <p:spPr>
          <a:xfrm>
            <a:off x="2207957" y="1447800"/>
            <a:ext cx="5869243" cy="87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Application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E9B4-78E4-44F8-B2D0-2782E3D69211}"/>
              </a:ext>
            </a:extLst>
          </p:cNvPr>
          <p:cNvSpPr/>
          <p:nvPr/>
        </p:nvSpPr>
        <p:spPr>
          <a:xfrm>
            <a:off x="2224029" y="4212671"/>
            <a:ext cx="5869243" cy="5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TinyUSB Porting Layer (DCD)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4FFC9-C279-414B-9512-B8F6618E12A8}"/>
              </a:ext>
            </a:extLst>
          </p:cNvPr>
          <p:cNvSpPr/>
          <p:nvPr/>
        </p:nvSpPr>
        <p:spPr>
          <a:xfrm rot="5400000">
            <a:off x="-745077" y="3595853"/>
            <a:ext cx="4950529" cy="654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FreeRTOS </a:t>
            </a:r>
            <a:r>
              <a:rPr lang="en-US" sz="1920" dirty="0">
                <a:solidFill>
                  <a:schemeClr val="tx1"/>
                </a:solidFill>
              </a:rPr>
              <a:t>/ NORTOS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B4E5D4-FB21-B941-9BB3-F34430C26C57}"/>
              </a:ext>
            </a:extLst>
          </p:cNvPr>
          <p:cNvSpPr/>
          <p:nvPr/>
        </p:nvSpPr>
        <p:spPr>
          <a:xfrm>
            <a:off x="4876800" y="2622188"/>
            <a:ext cx="2895600" cy="423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CDC-ACM Class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66FA3-3587-5F41-A056-51979FB2900A}"/>
              </a:ext>
            </a:extLst>
          </p:cNvPr>
          <p:cNvSpPr/>
          <p:nvPr/>
        </p:nvSpPr>
        <p:spPr>
          <a:xfrm>
            <a:off x="4876800" y="1645982"/>
            <a:ext cx="2895600" cy="54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cdc_echo example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D0C6D8-AEA3-4F47-A11B-12B1273193C4}"/>
              </a:ext>
            </a:extLst>
          </p:cNvPr>
          <p:cNvSpPr/>
          <p:nvPr/>
        </p:nvSpPr>
        <p:spPr>
          <a:xfrm>
            <a:off x="4876800" y="3191291"/>
            <a:ext cx="2895600" cy="7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USB Device Core</a:t>
            </a:r>
          </a:p>
        </p:txBody>
      </p:sp>
    </p:spTree>
    <p:extLst>
      <p:ext uri="{BB962C8B-B14F-4D97-AF65-F5344CB8AC3E}">
        <p14:creationId xmlns:p14="http://schemas.microsoft.com/office/powerpoint/2010/main" val="211276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C9A14A0-95C8-4F8D-81CF-1C4C787ABFD9}"/>
              </a:ext>
            </a:extLst>
          </p:cNvPr>
          <p:cNvSpPr/>
          <p:nvPr/>
        </p:nvSpPr>
        <p:spPr>
          <a:xfrm>
            <a:off x="4973674" y="261552"/>
            <a:ext cx="6989726" cy="71619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0BE4C52-DDEE-4CA1-B3A9-22DB98E1A31D}"/>
              </a:ext>
            </a:extLst>
          </p:cNvPr>
          <p:cNvCxnSpPr>
            <a:cxnSpLocks/>
          </p:cNvCxnSpPr>
          <p:nvPr/>
        </p:nvCxnSpPr>
        <p:spPr>
          <a:xfrm flipV="1">
            <a:off x="2133600" y="1243227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75ECDA6-01FB-40E2-BBF2-F9FF13FBB8A1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1B9FB78-36F8-41C1-990D-C5B0F73032C3}"/>
              </a:ext>
            </a:extLst>
          </p:cNvPr>
          <p:cNvSpPr txBox="1"/>
          <p:nvPr/>
        </p:nvSpPr>
        <p:spPr>
          <a:xfrm>
            <a:off x="5355166" y="591213"/>
            <a:ext cx="623146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50E6A0-39BD-48DB-A4D3-B8AE03E4744A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297AE0-4E5A-496E-BC1B-7358810A9534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6FBD00-F27E-4A05-8EF7-98FA028BA3A3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B8D91A-0822-48FC-A78E-ED5A3325B64C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70A126-881D-45F7-AE63-31837BEE8FF1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9B849E4-5717-448B-99A2-7D21E9FD3535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5A8C3A7-4064-42C0-AD31-C93A59514533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EtherNet/IP Adapter FWHAL</a:t>
            </a:r>
            <a:endParaRPr lang="en-IN" sz="16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00BA3A-B359-482C-842C-20814AF444AD}"/>
              </a:ext>
            </a:extLst>
          </p:cNvPr>
          <p:cNvSpPr txBox="1"/>
          <p:nvPr/>
        </p:nvSpPr>
        <p:spPr>
          <a:xfrm>
            <a:off x="5420996" y="1833828"/>
            <a:ext cx="57667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EtherNet/IP Adapter Stack</a:t>
            </a:r>
            <a:endParaRPr lang="en-IN" sz="1600" dirty="0"/>
          </a:p>
        </p:txBody>
      </p: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82D1ADCA-4AF2-4DAB-AD49-EC4BFF5A8471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1" name="Right Brace 120">
            <a:extLst>
              <a:ext uri="{FF2B5EF4-FFF2-40B4-BE49-F238E27FC236}">
                <a16:creationId xmlns:a16="http://schemas.microsoft.com/office/drawing/2014/main" id="{14AAB0EF-A0AA-4158-838A-70D69F4C7427}"/>
              </a:ext>
            </a:extLst>
          </p:cNvPr>
          <p:cNvSpPr/>
          <p:nvPr/>
        </p:nvSpPr>
        <p:spPr>
          <a:xfrm>
            <a:off x="12309329" y="591213"/>
            <a:ext cx="374650" cy="432087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C5DAD6C4-B83C-4357-89B0-FCA53699A872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3C97DFD-ACFF-4340-BD61-42F950216D22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93B520E-5431-4F4F-97BC-F9901849E43D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E3737D-463B-45F8-8116-39892B92BA19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441E5D4-0216-43E3-BA87-18818138AFFF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130" name="Arrow: Up-Down 129">
            <a:extLst>
              <a:ext uri="{FF2B5EF4-FFF2-40B4-BE49-F238E27FC236}">
                <a16:creationId xmlns:a16="http://schemas.microsoft.com/office/drawing/2014/main" id="{4DBB3A58-29D9-47DB-BAF0-66BE92CF7F03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1280358-4E01-43E4-9788-ADD71259FED3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136" name="Arrow: Up-Down 135">
            <a:extLst>
              <a:ext uri="{FF2B5EF4-FFF2-40B4-BE49-F238E27FC236}">
                <a16:creationId xmlns:a16="http://schemas.microsoft.com/office/drawing/2014/main" id="{60F8C867-0457-4A4D-A98B-4E35C4437CF9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7" name="Arrow: Up-Down 136">
            <a:extLst>
              <a:ext uri="{FF2B5EF4-FFF2-40B4-BE49-F238E27FC236}">
                <a16:creationId xmlns:a16="http://schemas.microsoft.com/office/drawing/2014/main" id="{214E95B1-C5B9-4DA8-BBA6-EE60793CEFD3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8" name="Arrow: Up-Down 137">
            <a:extLst>
              <a:ext uri="{FF2B5EF4-FFF2-40B4-BE49-F238E27FC236}">
                <a16:creationId xmlns:a16="http://schemas.microsoft.com/office/drawing/2014/main" id="{A892F852-9D3B-4772-A4C0-9122D120B961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9E9129-020A-4E38-A163-0465645FCBC2}"/>
              </a:ext>
            </a:extLst>
          </p:cNvPr>
          <p:cNvSpPr txBox="1"/>
          <p:nvPr/>
        </p:nvSpPr>
        <p:spPr>
          <a:xfrm>
            <a:off x="8863542" y="2686062"/>
            <a:ext cx="275081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</a:t>
            </a:r>
            <a:endParaRPr lang="en-IN" sz="1600" dirty="0"/>
          </a:p>
        </p:txBody>
      </p:sp>
      <p:sp>
        <p:nvSpPr>
          <p:cNvPr id="141" name="Arrow: Up-Down 140">
            <a:extLst>
              <a:ext uri="{FF2B5EF4-FFF2-40B4-BE49-F238E27FC236}">
                <a16:creationId xmlns:a16="http://schemas.microsoft.com/office/drawing/2014/main" id="{3CE82772-8757-453B-9210-DC3673ACB87F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2" name="Arrow: Up-Down 141">
            <a:extLst>
              <a:ext uri="{FF2B5EF4-FFF2-40B4-BE49-F238E27FC236}">
                <a16:creationId xmlns:a16="http://schemas.microsoft.com/office/drawing/2014/main" id="{8107C2D4-95A4-4F28-A4F9-67B109F9548A}"/>
              </a:ext>
            </a:extLst>
          </p:cNvPr>
          <p:cNvSpPr/>
          <p:nvPr/>
        </p:nvSpPr>
        <p:spPr>
          <a:xfrm flipH="1">
            <a:off x="10212915" y="2203701"/>
            <a:ext cx="189698" cy="4583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3" name="Arrow: Up-Down 142">
            <a:extLst>
              <a:ext uri="{FF2B5EF4-FFF2-40B4-BE49-F238E27FC236}">
                <a16:creationId xmlns:a16="http://schemas.microsoft.com/office/drawing/2014/main" id="{192ACE24-5AC4-4744-A061-2B6EAD62B8C1}"/>
              </a:ext>
            </a:extLst>
          </p:cNvPr>
          <p:cNvSpPr/>
          <p:nvPr/>
        </p:nvSpPr>
        <p:spPr>
          <a:xfrm flipH="1">
            <a:off x="6543674" y="2193466"/>
            <a:ext cx="176742" cy="12314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4" name="Arrow: Up-Down 143">
            <a:extLst>
              <a:ext uri="{FF2B5EF4-FFF2-40B4-BE49-F238E27FC236}">
                <a16:creationId xmlns:a16="http://schemas.microsoft.com/office/drawing/2014/main" id="{5D156F74-C738-44F4-8C2D-E6762DC3ACAA}"/>
              </a:ext>
            </a:extLst>
          </p:cNvPr>
          <p:cNvSpPr/>
          <p:nvPr/>
        </p:nvSpPr>
        <p:spPr>
          <a:xfrm flipH="1">
            <a:off x="11340144" y="978630"/>
            <a:ext cx="176742" cy="1686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7" name="Arrow: Up-Down 146">
            <a:extLst>
              <a:ext uri="{FF2B5EF4-FFF2-40B4-BE49-F238E27FC236}">
                <a16:creationId xmlns:a16="http://schemas.microsoft.com/office/drawing/2014/main" id="{9C24F05D-E8C4-4AAC-8299-B35D33E64AE1}"/>
              </a:ext>
            </a:extLst>
          </p:cNvPr>
          <p:cNvSpPr/>
          <p:nvPr/>
        </p:nvSpPr>
        <p:spPr>
          <a:xfrm flipH="1">
            <a:off x="8400173" y="965840"/>
            <a:ext cx="169305" cy="8519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0CF257-2D5C-4FF0-8A27-14602C3DFC8B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DFA433-5F78-4447-A4BD-0287A04C36E4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92D4B-3109-4372-B936-3D924339DB86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29B9EA-F7BE-4022-9609-1DA46D9C481B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 / Third Party</a:t>
            </a:r>
            <a:endParaRPr lang="en-IN" dirty="0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AA679EAB-BFE3-4A6F-A590-ADC869AA8039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ED84C5EF-14DF-4141-BAF8-F130BE33D0B8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2A84108F-BA1B-45F6-AEA3-053CBA7AC5D5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C715C6B7-2582-40C9-8456-0B5AB3B7CCC4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FACBA6FA-C8C8-41E8-9215-D1C2AC08E939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049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1354D-3082-4DE4-BDD8-60B06144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83833" y="9039199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2362200" y="1447800"/>
            <a:ext cx="9233714" cy="2383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rgbClr val="C00000"/>
                </a:solidFill>
              </a:rPr>
              <a:t>ARM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98B44-0F9F-433D-9B97-4EFFA43D32D7}"/>
              </a:ext>
            </a:extLst>
          </p:cNvPr>
          <p:cNvSpPr/>
          <p:nvPr/>
        </p:nvSpPr>
        <p:spPr>
          <a:xfrm>
            <a:off x="2362200" y="4288168"/>
            <a:ext cx="9233714" cy="121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rgbClr val="C00000"/>
                </a:solidFill>
              </a:rPr>
              <a:t>L3 RAM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B252E-CC19-4D2F-8855-C3376AE102A2}"/>
              </a:ext>
            </a:extLst>
          </p:cNvPr>
          <p:cNvSpPr txBox="1"/>
          <p:nvPr/>
        </p:nvSpPr>
        <p:spPr>
          <a:xfrm>
            <a:off x="4202291" y="2764168"/>
            <a:ext cx="39646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PTP/DLR ? 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579-67FB-4C82-807B-E9A4473EF2E2}"/>
              </a:ext>
            </a:extLst>
          </p:cNvPr>
          <p:cNvSpPr txBox="1"/>
          <p:nvPr/>
        </p:nvSpPr>
        <p:spPr>
          <a:xfrm>
            <a:off x="4202291" y="1697368"/>
            <a:ext cx="39646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PTP Driver+Stack/DLR Driver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D2CC-B203-42C0-B0AB-16E9DF18B50C}"/>
              </a:ext>
            </a:extLst>
          </p:cNvPr>
          <p:cNvSpPr txBox="1"/>
          <p:nvPr/>
        </p:nvSpPr>
        <p:spPr>
          <a:xfrm>
            <a:off x="8715239" y="1717063"/>
            <a:ext cx="265207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TCP/IP Stack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73B2F-3F5E-44DA-8528-231505756BBD}"/>
              </a:ext>
            </a:extLst>
          </p:cNvPr>
          <p:cNvSpPr txBox="1"/>
          <p:nvPr/>
        </p:nvSpPr>
        <p:spPr>
          <a:xfrm>
            <a:off x="4207207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0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58374-00C4-4EA2-AACA-E1B5AF1DC52E}"/>
              </a:ext>
            </a:extLst>
          </p:cNvPr>
          <p:cNvSpPr txBox="1"/>
          <p:nvPr/>
        </p:nvSpPr>
        <p:spPr>
          <a:xfrm>
            <a:off x="6070302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1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43736-B821-467D-9151-7C7C458A7082}"/>
              </a:ext>
            </a:extLst>
          </p:cNvPr>
          <p:cNvSpPr txBox="1"/>
          <p:nvPr/>
        </p:nvSpPr>
        <p:spPr>
          <a:xfrm>
            <a:off x="7933397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2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13F37-1857-4978-9384-744FC30D5B02}"/>
              </a:ext>
            </a:extLst>
          </p:cNvPr>
          <p:cNvSpPr txBox="1"/>
          <p:nvPr/>
        </p:nvSpPr>
        <p:spPr>
          <a:xfrm>
            <a:off x="9919513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3</a:t>
            </a:r>
            <a:endParaRPr lang="en-IN" sz="2000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1AAE8624-7E65-4FC2-B933-6530E40B0732}"/>
              </a:ext>
            </a:extLst>
          </p:cNvPr>
          <p:cNvSpPr/>
          <p:nvPr/>
        </p:nvSpPr>
        <p:spPr>
          <a:xfrm>
            <a:off x="4723401" y="3186337"/>
            <a:ext cx="152400" cy="13558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F3AA2AC7-E8E9-438A-A6A9-4E1A4458AE8F}"/>
              </a:ext>
            </a:extLst>
          </p:cNvPr>
          <p:cNvSpPr/>
          <p:nvPr/>
        </p:nvSpPr>
        <p:spPr>
          <a:xfrm>
            <a:off x="6552496" y="3186337"/>
            <a:ext cx="152400" cy="13558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34CEBC0A-8B47-4D64-A005-173EC484CB70}"/>
              </a:ext>
            </a:extLst>
          </p:cNvPr>
          <p:cNvSpPr/>
          <p:nvPr/>
        </p:nvSpPr>
        <p:spPr>
          <a:xfrm>
            <a:off x="8006054" y="3208523"/>
            <a:ext cx="152400" cy="13163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0C0B765F-FF83-48BC-97BE-76938EC29D1B}"/>
              </a:ext>
            </a:extLst>
          </p:cNvPr>
          <p:cNvSpPr/>
          <p:nvPr/>
        </p:nvSpPr>
        <p:spPr>
          <a:xfrm>
            <a:off x="6156143" y="2117174"/>
            <a:ext cx="176938" cy="6526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64617-C421-4B0E-A646-79CB996BF20B}"/>
              </a:ext>
            </a:extLst>
          </p:cNvPr>
          <p:cNvSpPr txBox="1"/>
          <p:nvPr/>
        </p:nvSpPr>
        <p:spPr>
          <a:xfrm>
            <a:off x="6704896" y="2252724"/>
            <a:ext cx="11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Yes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2ABDC-14CF-4F31-B747-13683AE6CE0A}"/>
              </a:ext>
            </a:extLst>
          </p:cNvPr>
          <p:cNvSpPr txBox="1"/>
          <p:nvPr/>
        </p:nvSpPr>
        <p:spPr>
          <a:xfrm>
            <a:off x="8850197" y="2252724"/>
            <a:ext cx="11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3AA6A906-3071-4EAB-BAD1-D48BE8C70DCC}"/>
              </a:ext>
            </a:extLst>
          </p:cNvPr>
          <p:cNvSpPr/>
          <p:nvPr/>
        </p:nvSpPr>
        <p:spPr>
          <a:xfrm>
            <a:off x="8198868" y="2117173"/>
            <a:ext cx="1302658" cy="899057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EB281E27-3239-43C0-B5DD-4BE1585AB43C}"/>
              </a:ext>
            </a:extLst>
          </p:cNvPr>
          <p:cNvSpPr/>
          <p:nvPr/>
        </p:nvSpPr>
        <p:spPr>
          <a:xfrm>
            <a:off x="10446632" y="2142697"/>
            <a:ext cx="162966" cy="23831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7874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75642"/>
            <a:ext cx="6510280" cy="60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400" y="1491734"/>
            <a:ext cx="838200" cy="170866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51284" y="6195814"/>
            <a:ext cx="264160" cy="4902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0" idx="0"/>
          </p:cNvCxnSpPr>
          <p:nvPr/>
        </p:nvCxnSpPr>
        <p:spPr>
          <a:xfrm flipV="1">
            <a:off x="4946651" y="6195814"/>
            <a:ext cx="82549" cy="4902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H="1" flipV="1">
            <a:off x="5674361" y="6324600"/>
            <a:ext cx="345440" cy="3614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48000" y="2346067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6401" y="66860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switch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06901" y="6686034"/>
            <a:ext cx="107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to USB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21069" y="6679167"/>
            <a:ext cx="10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JTAG XDS110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2161401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0-15</a:t>
            </a:r>
          </a:p>
        </p:txBody>
      </p:sp>
      <p:cxnSp>
        <p:nvCxnSpPr>
          <p:cNvPr id="24" name="Straight Arrow Connector 23"/>
          <p:cNvCxnSpPr>
            <a:stCxn id="26" idx="0"/>
          </p:cNvCxnSpPr>
          <p:nvPr/>
        </p:nvCxnSpPr>
        <p:spPr>
          <a:xfrm flipV="1">
            <a:off x="8869665" y="6172200"/>
            <a:ext cx="0" cy="5069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05800" y="6679166"/>
            <a:ext cx="11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supply (12V, 5A)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29200-CE1F-4E5B-A8FC-161111DDEC04}"/>
              </a:ext>
            </a:extLst>
          </p:cNvPr>
          <p:cNvSpPr txBox="1"/>
          <p:nvPr/>
        </p:nvSpPr>
        <p:spPr>
          <a:xfrm>
            <a:off x="2146300" y="952130"/>
            <a:ext cx="8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 card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2A201C-6A8B-4806-AAF3-BAB298C04883}"/>
              </a:ext>
            </a:extLst>
          </p:cNvPr>
          <p:cNvCxnSpPr>
            <a:cxnSpLocks/>
          </p:cNvCxnSpPr>
          <p:nvPr/>
        </p:nvCxnSpPr>
        <p:spPr>
          <a:xfrm flipV="1">
            <a:off x="3035300" y="1275296"/>
            <a:ext cx="622300" cy="8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39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7C57DAA-E8BC-4EDB-B5B8-28C452742EC7}"/>
              </a:ext>
            </a:extLst>
          </p:cNvPr>
          <p:cNvSpPr/>
          <p:nvPr/>
        </p:nvSpPr>
        <p:spPr>
          <a:xfrm>
            <a:off x="4973674" y="261552"/>
            <a:ext cx="6989726" cy="71619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B74CD1-42D2-4C00-B341-142259C657F3}"/>
              </a:ext>
            </a:extLst>
          </p:cNvPr>
          <p:cNvCxnSpPr>
            <a:cxnSpLocks/>
          </p:cNvCxnSpPr>
          <p:nvPr/>
        </p:nvCxnSpPr>
        <p:spPr>
          <a:xfrm flipV="1">
            <a:off x="2133600" y="1243227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F6167A-B098-4720-A9A6-73E864036380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CD11BA-B08A-4AD4-93D0-BEC396BDA537}"/>
              </a:ext>
            </a:extLst>
          </p:cNvPr>
          <p:cNvSpPr txBox="1"/>
          <p:nvPr/>
        </p:nvSpPr>
        <p:spPr>
          <a:xfrm>
            <a:off x="5355166" y="591213"/>
            <a:ext cx="623146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3BE2-1768-430B-B609-057420FD4E43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644752-BC34-4DFC-9CA0-3BA7F033723F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56C90-522D-4C2B-8421-F5601CA7F097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DD731-DA58-4A23-9F72-68FCCCBD7232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F99A13-3284-429F-83ED-1B22BA2F16BC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197FE8-C078-4EFF-BDEF-6E3620D01211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CF233E-81F4-4755-A00C-9021C2720983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Profinet Device FWHAL</a:t>
            </a:r>
            <a:endParaRPr lang="en-IN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4D93BF-9087-4C14-A83E-660B1A42BF78}"/>
              </a:ext>
            </a:extLst>
          </p:cNvPr>
          <p:cNvSpPr txBox="1"/>
          <p:nvPr/>
        </p:nvSpPr>
        <p:spPr>
          <a:xfrm>
            <a:off x="5420996" y="1833828"/>
            <a:ext cx="57667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Profinet Device Stack</a:t>
            </a:r>
            <a:endParaRPr lang="en-IN" sz="1600" dirty="0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C0927AFC-2787-46D6-9992-AE093320C89D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F8A44C97-EAD3-48A6-B766-405E0C7D9916}"/>
              </a:ext>
            </a:extLst>
          </p:cNvPr>
          <p:cNvSpPr/>
          <p:nvPr/>
        </p:nvSpPr>
        <p:spPr>
          <a:xfrm>
            <a:off x="12309329" y="591213"/>
            <a:ext cx="374650" cy="432087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25138F17-C199-415D-88C5-99488DFE6892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00E7D-47A2-4275-A519-8D968586FCE7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68AC9-6F9F-495E-82AB-A43B43922405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EA9F51-38D2-4F7E-885F-0C0C541DB105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444AC8-CE49-4C60-B406-5F5F66464D21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3CDA25CD-A035-4081-8804-49F0A107B344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469F94-B30D-4175-A14C-CFCC887CC422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61" name="Arrow: Up-Down 60">
            <a:extLst>
              <a:ext uri="{FF2B5EF4-FFF2-40B4-BE49-F238E27FC236}">
                <a16:creationId xmlns:a16="http://schemas.microsoft.com/office/drawing/2014/main" id="{645A26F6-638A-48B1-B205-5DBE880DF4F4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2" name="Arrow: Up-Down 61">
            <a:extLst>
              <a:ext uri="{FF2B5EF4-FFF2-40B4-BE49-F238E27FC236}">
                <a16:creationId xmlns:a16="http://schemas.microsoft.com/office/drawing/2014/main" id="{3F34F108-15CC-4227-9C83-240C4F6295A3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3" name="Arrow: Up-Down 62">
            <a:extLst>
              <a:ext uri="{FF2B5EF4-FFF2-40B4-BE49-F238E27FC236}">
                <a16:creationId xmlns:a16="http://schemas.microsoft.com/office/drawing/2014/main" id="{C4062C2F-0415-4D33-BC45-42BFD7079FFD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2284F6-C721-4AEF-B1CB-804918736E1F}"/>
              </a:ext>
            </a:extLst>
          </p:cNvPr>
          <p:cNvSpPr txBox="1"/>
          <p:nvPr/>
        </p:nvSpPr>
        <p:spPr>
          <a:xfrm>
            <a:off x="8569478" y="2686062"/>
            <a:ext cx="304487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 (including SNMP)</a:t>
            </a:r>
            <a:endParaRPr lang="en-IN" sz="1600" dirty="0"/>
          </a:p>
        </p:txBody>
      </p:sp>
      <p:sp>
        <p:nvSpPr>
          <p:cNvPr id="65" name="Arrow: Up-Down 64">
            <a:extLst>
              <a:ext uri="{FF2B5EF4-FFF2-40B4-BE49-F238E27FC236}">
                <a16:creationId xmlns:a16="http://schemas.microsoft.com/office/drawing/2014/main" id="{3CEF189B-C490-4AC1-B08B-66E8482C8590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CA0362B1-D7AB-4890-ACA5-6BF37EEF58F8}"/>
              </a:ext>
            </a:extLst>
          </p:cNvPr>
          <p:cNvSpPr/>
          <p:nvPr/>
        </p:nvSpPr>
        <p:spPr>
          <a:xfrm flipH="1">
            <a:off x="10212915" y="2203701"/>
            <a:ext cx="189698" cy="4583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2E3EFCB5-798C-46C2-96FF-43F82941026B}"/>
              </a:ext>
            </a:extLst>
          </p:cNvPr>
          <p:cNvSpPr/>
          <p:nvPr/>
        </p:nvSpPr>
        <p:spPr>
          <a:xfrm flipH="1">
            <a:off x="6543674" y="2193466"/>
            <a:ext cx="176742" cy="12314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619A83AC-7394-4CE3-8A34-2388AC8036DE}"/>
              </a:ext>
            </a:extLst>
          </p:cNvPr>
          <p:cNvSpPr/>
          <p:nvPr/>
        </p:nvSpPr>
        <p:spPr>
          <a:xfrm flipH="1">
            <a:off x="11340144" y="978630"/>
            <a:ext cx="176742" cy="1686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1204B43B-9D94-4BEE-84AE-18BD466A2D9F}"/>
              </a:ext>
            </a:extLst>
          </p:cNvPr>
          <p:cNvSpPr/>
          <p:nvPr/>
        </p:nvSpPr>
        <p:spPr>
          <a:xfrm flipH="1">
            <a:off x="8400173" y="965840"/>
            <a:ext cx="169305" cy="8519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8118FA-9EDE-4A6F-8952-622143562729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E28769-3B5D-4730-B8D2-F3914CF6453A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C1E3A4-E46B-44BE-ABFB-6AD8275BB3D2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9A66D-4EFF-4127-873F-A7C050878150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 / Third Party</a:t>
            </a:r>
            <a:endParaRPr lang="en-IN" dirty="0"/>
          </a:p>
        </p:txBody>
      </p:sp>
      <p:sp>
        <p:nvSpPr>
          <p:cNvPr id="74" name="Arrow: Up-Down 73">
            <a:extLst>
              <a:ext uri="{FF2B5EF4-FFF2-40B4-BE49-F238E27FC236}">
                <a16:creationId xmlns:a16="http://schemas.microsoft.com/office/drawing/2014/main" id="{4675A272-F60D-4040-93BA-93DDCB6D2DA4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5" name="Arrow: Up-Down 74">
            <a:extLst>
              <a:ext uri="{FF2B5EF4-FFF2-40B4-BE49-F238E27FC236}">
                <a16:creationId xmlns:a16="http://schemas.microsoft.com/office/drawing/2014/main" id="{33A72AB3-F2D9-4A3E-99C5-17D6B09E73E5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6" name="Arrow: Up-Down 75">
            <a:extLst>
              <a:ext uri="{FF2B5EF4-FFF2-40B4-BE49-F238E27FC236}">
                <a16:creationId xmlns:a16="http://schemas.microsoft.com/office/drawing/2014/main" id="{6ED49D4B-AEF6-4FCE-9902-5D681D75AF93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E79C6008-C202-4BE1-A49F-28AA189DEA26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8" name="Arrow: Up-Down 77">
            <a:extLst>
              <a:ext uri="{FF2B5EF4-FFF2-40B4-BE49-F238E27FC236}">
                <a16:creationId xmlns:a16="http://schemas.microsoft.com/office/drawing/2014/main" id="{A62C5670-6305-4AFA-84CB-8CEE56BF7762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65342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E76A2CB-A1C9-4810-93E8-616F6BE738B6}"/>
              </a:ext>
            </a:extLst>
          </p:cNvPr>
          <p:cNvSpPr/>
          <p:nvPr/>
        </p:nvSpPr>
        <p:spPr>
          <a:xfrm>
            <a:off x="4973674" y="1557054"/>
            <a:ext cx="6989726" cy="58468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120A27-9957-4293-B368-0001DA286AAA}"/>
              </a:ext>
            </a:extLst>
          </p:cNvPr>
          <p:cNvCxnSpPr>
            <a:cxnSpLocks/>
          </p:cNvCxnSpPr>
          <p:nvPr/>
        </p:nvCxnSpPr>
        <p:spPr>
          <a:xfrm flipV="1">
            <a:off x="2129366" y="2441820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83F25D-13EF-409C-96EB-144E939A1588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39980E-9251-4B9A-A05F-A9BF07E6A054}"/>
              </a:ext>
            </a:extLst>
          </p:cNvPr>
          <p:cNvSpPr txBox="1"/>
          <p:nvPr/>
        </p:nvSpPr>
        <p:spPr>
          <a:xfrm>
            <a:off x="5382887" y="186837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25545B-15D6-4B9C-9D02-51E45D2A2F61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5BD685-4505-4ADA-9DFC-D2BCAC1943CF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13B2CD-CEF6-490B-A955-4F14277BE6D7}"/>
              </a:ext>
            </a:extLst>
          </p:cNvPr>
          <p:cNvSpPr txBox="1"/>
          <p:nvPr/>
        </p:nvSpPr>
        <p:spPr>
          <a:xfrm>
            <a:off x="2370666" y="207248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C9A687-FEA3-46CE-87DB-7EF211F86805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82CF22-A49D-44DC-9115-6112E31B39B2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F839D-458A-4A56-B939-A90CC9CC9D1D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E8939B-B08B-4430-A84F-0875DB7702B1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PRP FWHAL</a:t>
            </a:r>
            <a:endParaRPr lang="en-IN" sz="1600" dirty="0"/>
          </a:p>
        </p:txBody>
      </p: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A35A44ED-5958-462A-A4D4-25696169BD27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1BF7E3FB-2645-48C5-B504-A70238A14BFA}"/>
              </a:ext>
            </a:extLst>
          </p:cNvPr>
          <p:cNvSpPr/>
          <p:nvPr/>
        </p:nvSpPr>
        <p:spPr>
          <a:xfrm>
            <a:off x="12309329" y="1527743"/>
            <a:ext cx="374650" cy="338434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5A198587-7FA1-44A2-8272-21669875474E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807F05-3C7A-4FC5-9815-3A4CD4A0F5EF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CE1FC9-E4E8-4C7A-8C9B-A351E0115FBA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6EB097-F949-4FC2-B2E2-372B43F63BEB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14FB2C-61CE-41CD-BE83-0A308FCC9E1C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A5DE0B9B-674F-45E7-8754-547179768C4E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F38519-D135-4A9D-B5CC-BA2CB69B4946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10AC0A6F-5E2C-4EC6-870F-1201FA1843B3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7" name="Arrow: Up-Down 56">
            <a:extLst>
              <a:ext uri="{FF2B5EF4-FFF2-40B4-BE49-F238E27FC236}">
                <a16:creationId xmlns:a16="http://schemas.microsoft.com/office/drawing/2014/main" id="{646F5532-185E-4A96-B1BE-725945EDBA52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8" name="Arrow: Up-Down 57">
            <a:extLst>
              <a:ext uri="{FF2B5EF4-FFF2-40B4-BE49-F238E27FC236}">
                <a16:creationId xmlns:a16="http://schemas.microsoft.com/office/drawing/2014/main" id="{0A92E9E5-9D3D-4D8A-8A24-A06014844BCC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262EE9-3AB9-41FC-B305-983C4B0399A4}"/>
              </a:ext>
            </a:extLst>
          </p:cNvPr>
          <p:cNvSpPr txBox="1"/>
          <p:nvPr/>
        </p:nvSpPr>
        <p:spPr>
          <a:xfrm>
            <a:off x="8569478" y="2686062"/>
            <a:ext cx="3044876" cy="338554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 (including SNMP)</a:t>
            </a:r>
            <a:endParaRPr lang="en-IN" sz="1600" dirty="0"/>
          </a:p>
        </p:txBody>
      </p:sp>
      <p:sp>
        <p:nvSpPr>
          <p:cNvPr id="60" name="Arrow: Up-Down 59">
            <a:extLst>
              <a:ext uri="{FF2B5EF4-FFF2-40B4-BE49-F238E27FC236}">
                <a16:creationId xmlns:a16="http://schemas.microsoft.com/office/drawing/2014/main" id="{6D60CC9A-B5BB-43A9-AF78-4DC04DBFB3F0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CC7E64-915B-47CC-8BED-D8E3D1EE59E7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86BA0D52-7B63-403C-8465-CA9BE7FCE117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0" name="Arrow: Up-Down 69">
            <a:extLst>
              <a:ext uri="{FF2B5EF4-FFF2-40B4-BE49-F238E27FC236}">
                <a16:creationId xmlns:a16="http://schemas.microsoft.com/office/drawing/2014/main" id="{6BB83EF7-79B2-49B4-8CD0-D800636828AA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1" name="Arrow: Up-Down 70">
            <a:extLst>
              <a:ext uri="{FF2B5EF4-FFF2-40B4-BE49-F238E27FC236}">
                <a16:creationId xmlns:a16="http://schemas.microsoft.com/office/drawing/2014/main" id="{CFCF471E-9A5A-47A0-B612-1EB492DDD74D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2" name="Arrow: Up-Down 71">
            <a:extLst>
              <a:ext uri="{FF2B5EF4-FFF2-40B4-BE49-F238E27FC236}">
                <a16:creationId xmlns:a16="http://schemas.microsoft.com/office/drawing/2014/main" id="{9C2AB4DA-5EF0-432C-82A6-5CC52E04D6E0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3" name="Arrow: Up-Down 72">
            <a:extLst>
              <a:ext uri="{FF2B5EF4-FFF2-40B4-BE49-F238E27FC236}">
                <a16:creationId xmlns:a16="http://schemas.microsoft.com/office/drawing/2014/main" id="{F3CAE41E-91EC-48F9-A9C4-A4D08EC3AAAB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4" name="Arrow: Up-Down 73">
            <a:extLst>
              <a:ext uri="{FF2B5EF4-FFF2-40B4-BE49-F238E27FC236}">
                <a16:creationId xmlns:a16="http://schemas.microsoft.com/office/drawing/2014/main" id="{01A31AA6-F9C2-4C91-A155-69A208BD52E0}"/>
              </a:ext>
            </a:extLst>
          </p:cNvPr>
          <p:cNvSpPr/>
          <p:nvPr/>
        </p:nvSpPr>
        <p:spPr>
          <a:xfrm>
            <a:off x="6544625" y="2224452"/>
            <a:ext cx="187544" cy="12073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5" name="Arrow: Up-Down 74">
            <a:extLst>
              <a:ext uri="{FF2B5EF4-FFF2-40B4-BE49-F238E27FC236}">
                <a16:creationId xmlns:a16="http://schemas.microsoft.com/office/drawing/2014/main" id="{6BB6CB6B-732A-4788-8890-71898870397A}"/>
              </a:ext>
            </a:extLst>
          </p:cNvPr>
          <p:cNvSpPr/>
          <p:nvPr/>
        </p:nvSpPr>
        <p:spPr>
          <a:xfrm flipH="1">
            <a:off x="10225590" y="2206927"/>
            <a:ext cx="164067" cy="44734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58318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1354D-3082-4DE4-BDD8-60B06144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83833" y="9039199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2286000" y="1455557"/>
            <a:ext cx="9233714" cy="2383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ARM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98B44-0F9F-433D-9B97-4EFFA43D32D7}"/>
              </a:ext>
            </a:extLst>
          </p:cNvPr>
          <p:cNvSpPr/>
          <p:nvPr/>
        </p:nvSpPr>
        <p:spPr>
          <a:xfrm>
            <a:off x="2362200" y="4288168"/>
            <a:ext cx="9233714" cy="17316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MSRAM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579-67FB-4C82-807B-E9A4473EF2E2}"/>
              </a:ext>
            </a:extLst>
          </p:cNvPr>
          <p:cNvSpPr txBox="1"/>
          <p:nvPr/>
        </p:nvSpPr>
        <p:spPr>
          <a:xfrm>
            <a:off x="4207207" y="1696972"/>
            <a:ext cx="39646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Profinet Stack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D2CC-B203-42C0-B0AB-16E9DF18B50C}"/>
              </a:ext>
            </a:extLst>
          </p:cNvPr>
          <p:cNvSpPr txBox="1"/>
          <p:nvPr/>
        </p:nvSpPr>
        <p:spPr>
          <a:xfrm>
            <a:off x="7933397" y="2779868"/>
            <a:ext cx="320531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lwIP Stack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73B2F-3F5E-44DA-8528-231505756BBD}"/>
              </a:ext>
            </a:extLst>
          </p:cNvPr>
          <p:cNvSpPr txBox="1"/>
          <p:nvPr/>
        </p:nvSpPr>
        <p:spPr>
          <a:xfrm>
            <a:off x="4207207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0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58374-00C4-4EA2-AACA-E1B5AF1DC52E}"/>
              </a:ext>
            </a:extLst>
          </p:cNvPr>
          <p:cNvSpPr txBox="1"/>
          <p:nvPr/>
        </p:nvSpPr>
        <p:spPr>
          <a:xfrm>
            <a:off x="6070302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43736-B821-467D-9151-7C7C458A7082}"/>
              </a:ext>
            </a:extLst>
          </p:cNvPr>
          <p:cNvSpPr txBox="1"/>
          <p:nvPr/>
        </p:nvSpPr>
        <p:spPr>
          <a:xfrm>
            <a:off x="7933397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2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13F37-1857-4978-9384-744FC30D5B02}"/>
              </a:ext>
            </a:extLst>
          </p:cNvPr>
          <p:cNvSpPr txBox="1"/>
          <p:nvPr/>
        </p:nvSpPr>
        <p:spPr>
          <a:xfrm>
            <a:off x="9919513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3</a:t>
            </a:r>
            <a:endParaRPr lang="en-IN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1AAE8624-7E65-4FC2-B933-6530E40B0732}"/>
              </a:ext>
            </a:extLst>
          </p:cNvPr>
          <p:cNvSpPr/>
          <p:nvPr/>
        </p:nvSpPr>
        <p:spPr>
          <a:xfrm>
            <a:off x="4723400" y="2066304"/>
            <a:ext cx="161002" cy="2475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6DD5-56F3-4899-8DB5-25143BA857D8}"/>
              </a:ext>
            </a:extLst>
          </p:cNvPr>
          <p:cNvSpPr txBox="1"/>
          <p:nvPr/>
        </p:nvSpPr>
        <p:spPr>
          <a:xfrm>
            <a:off x="3821126" y="5281370"/>
            <a:ext cx="210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LLDP, MRP, PTCP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43E6F-CB15-4861-883F-9B9075EEF2DA}"/>
              </a:ext>
            </a:extLst>
          </p:cNvPr>
          <p:cNvSpPr txBox="1"/>
          <p:nvPr/>
        </p:nvSpPr>
        <p:spPr>
          <a:xfrm>
            <a:off x="6099560" y="5287355"/>
            <a:ext cx="139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RTA, DCP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C6380-1C7E-460A-A0D3-59D0023FC1BF}"/>
              </a:ext>
            </a:extLst>
          </p:cNvPr>
          <p:cNvSpPr txBox="1"/>
          <p:nvPr/>
        </p:nvSpPr>
        <p:spPr>
          <a:xfrm>
            <a:off x="7703551" y="5281370"/>
            <a:ext cx="167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VLAN Priority</a:t>
            </a:r>
          </a:p>
          <a:p>
            <a:pPr algn="ctr"/>
            <a:r>
              <a:rPr lang="en-US" dirty="0"/>
              <a:t>4-7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4F123B-3E20-4E93-8F8E-94F9A95DB869}"/>
              </a:ext>
            </a:extLst>
          </p:cNvPr>
          <p:cNvSpPr txBox="1"/>
          <p:nvPr/>
        </p:nvSpPr>
        <p:spPr>
          <a:xfrm>
            <a:off x="9596815" y="5281369"/>
            <a:ext cx="167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VLAN Priority</a:t>
            </a:r>
          </a:p>
          <a:p>
            <a:pPr algn="ctr"/>
            <a:r>
              <a:rPr lang="en-US" dirty="0"/>
              <a:t>0-3</a:t>
            </a:r>
            <a:endParaRPr lang="en-IN" dirty="0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B96A4996-9A9E-4CD2-AA00-005A56AFEFEC}"/>
              </a:ext>
            </a:extLst>
          </p:cNvPr>
          <p:cNvSpPr/>
          <p:nvPr/>
        </p:nvSpPr>
        <p:spPr>
          <a:xfrm>
            <a:off x="6599401" y="2066304"/>
            <a:ext cx="161002" cy="2475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0CF66015-61CA-47E7-B40D-4BAC7EB3DF9D}"/>
              </a:ext>
            </a:extLst>
          </p:cNvPr>
          <p:cNvSpPr/>
          <p:nvPr/>
        </p:nvSpPr>
        <p:spPr>
          <a:xfrm>
            <a:off x="8462495" y="3158325"/>
            <a:ext cx="161002" cy="1360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F28287B-C8F2-4073-836D-62E1CB9E980E}"/>
              </a:ext>
            </a:extLst>
          </p:cNvPr>
          <p:cNvSpPr/>
          <p:nvPr/>
        </p:nvSpPr>
        <p:spPr>
          <a:xfrm>
            <a:off x="10448612" y="3179490"/>
            <a:ext cx="161002" cy="1360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3B938347-5EA8-4534-BDB9-C0E78F34084D}"/>
              </a:ext>
            </a:extLst>
          </p:cNvPr>
          <p:cNvSpPr/>
          <p:nvPr/>
        </p:nvSpPr>
        <p:spPr>
          <a:xfrm>
            <a:off x="7977637" y="2084563"/>
            <a:ext cx="161002" cy="684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46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5638800" y="76200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HOST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0938A-7E35-4E02-805A-CBD40EBED0E5}"/>
              </a:ext>
            </a:extLst>
          </p:cNvPr>
          <p:cNvSpPr/>
          <p:nvPr/>
        </p:nvSpPr>
        <p:spPr>
          <a:xfrm>
            <a:off x="5820547" y="128005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6C67A-D26B-408C-9CC0-BA4657A67EA8}"/>
              </a:ext>
            </a:extLst>
          </p:cNvPr>
          <p:cNvSpPr txBox="1"/>
          <p:nvPr/>
        </p:nvSpPr>
        <p:spPr>
          <a:xfrm>
            <a:off x="6293272" y="275275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A6BE30-929E-489A-8279-ED8E3118AD54}"/>
              </a:ext>
            </a:extLst>
          </p:cNvPr>
          <p:cNvSpPr/>
          <p:nvPr/>
        </p:nvSpPr>
        <p:spPr>
          <a:xfrm>
            <a:off x="6202115" y="116613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11CD2-EBA4-434E-AAD9-F31528933F52}"/>
              </a:ext>
            </a:extLst>
          </p:cNvPr>
          <p:cNvSpPr txBox="1"/>
          <p:nvPr/>
        </p:nvSpPr>
        <p:spPr>
          <a:xfrm>
            <a:off x="6811147" y="261393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BA222-A988-43FD-BD86-EF6C1BD879E0}"/>
              </a:ext>
            </a:extLst>
          </p:cNvPr>
          <p:cNvSpPr/>
          <p:nvPr/>
        </p:nvSpPr>
        <p:spPr>
          <a:xfrm>
            <a:off x="6583683" y="102795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76F01F-BC68-4F42-881F-BE0AB08BA4AD}"/>
              </a:ext>
            </a:extLst>
          </p:cNvPr>
          <p:cNvSpPr txBox="1"/>
          <p:nvPr/>
        </p:nvSpPr>
        <p:spPr>
          <a:xfrm>
            <a:off x="7192715" y="247575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179955-F869-4DA4-856B-42B8BDFD3C18}"/>
              </a:ext>
            </a:extLst>
          </p:cNvPr>
          <p:cNvSpPr/>
          <p:nvPr/>
        </p:nvSpPr>
        <p:spPr>
          <a:xfrm>
            <a:off x="6965251" y="89698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CF320-76D3-4D5B-8A02-7CE948665475}"/>
              </a:ext>
            </a:extLst>
          </p:cNvPr>
          <p:cNvSpPr txBox="1"/>
          <p:nvPr/>
        </p:nvSpPr>
        <p:spPr>
          <a:xfrm>
            <a:off x="7574283" y="234478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FCB46E-EEE6-4756-8AE9-BD2636A1D2BA}"/>
              </a:ext>
            </a:extLst>
          </p:cNvPr>
          <p:cNvSpPr/>
          <p:nvPr/>
        </p:nvSpPr>
        <p:spPr>
          <a:xfrm>
            <a:off x="8473726" y="128005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F82850-9AA6-4EB7-8210-3AD08FCD2852}"/>
              </a:ext>
            </a:extLst>
          </p:cNvPr>
          <p:cNvSpPr txBox="1"/>
          <p:nvPr/>
        </p:nvSpPr>
        <p:spPr>
          <a:xfrm>
            <a:off x="8421866" y="272785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A76EC8-91A0-44E3-B296-8A0CBB3E179A}"/>
              </a:ext>
            </a:extLst>
          </p:cNvPr>
          <p:cNvSpPr/>
          <p:nvPr/>
        </p:nvSpPr>
        <p:spPr>
          <a:xfrm>
            <a:off x="3303638" y="345585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PORT 0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7C6966-DAA2-4B1F-AE09-EB170A60FDDB}"/>
              </a:ext>
            </a:extLst>
          </p:cNvPr>
          <p:cNvSpPr/>
          <p:nvPr/>
        </p:nvSpPr>
        <p:spPr>
          <a:xfrm>
            <a:off x="3485385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467355C-5EBE-4AB2-BBED-621A7D7E5D4B}"/>
              </a:ext>
            </a:extLst>
          </p:cNvPr>
          <p:cNvSpPr txBox="1"/>
          <p:nvPr/>
        </p:nvSpPr>
        <p:spPr>
          <a:xfrm>
            <a:off x="3958110" y="54466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AA51D50-3A5F-44AB-9043-23E32889A4A6}"/>
              </a:ext>
            </a:extLst>
          </p:cNvPr>
          <p:cNvSpPr/>
          <p:nvPr/>
        </p:nvSpPr>
        <p:spPr>
          <a:xfrm>
            <a:off x="3866953" y="385998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31F259-2B85-4DF0-982B-D2FE6716A994}"/>
              </a:ext>
            </a:extLst>
          </p:cNvPr>
          <p:cNvSpPr txBox="1"/>
          <p:nvPr/>
        </p:nvSpPr>
        <p:spPr>
          <a:xfrm>
            <a:off x="4475985" y="530778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D42040-ACE1-4BE6-9D0D-0491287D49DD}"/>
              </a:ext>
            </a:extLst>
          </p:cNvPr>
          <p:cNvSpPr/>
          <p:nvPr/>
        </p:nvSpPr>
        <p:spPr>
          <a:xfrm>
            <a:off x="4248521" y="372180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037DED-A634-4F24-8B20-59C078015C5D}"/>
              </a:ext>
            </a:extLst>
          </p:cNvPr>
          <p:cNvSpPr txBox="1"/>
          <p:nvPr/>
        </p:nvSpPr>
        <p:spPr>
          <a:xfrm>
            <a:off x="4857553" y="516960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5AB566-9E0B-4B2E-B35D-8EAE87C725E4}"/>
              </a:ext>
            </a:extLst>
          </p:cNvPr>
          <p:cNvSpPr/>
          <p:nvPr/>
        </p:nvSpPr>
        <p:spPr>
          <a:xfrm>
            <a:off x="4630089" y="359083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EB5D9E-4D7F-4D94-A373-32248B7B01EE}"/>
              </a:ext>
            </a:extLst>
          </p:cNvPr>
          <p:cNvSpPr txBox="1"/>
          <p:nvPr/>
        </p:nvSpPr>
        <p:spPr>
          <a:xfrm>
            <a:off x="5239121" y="503863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6A0C0-3ED8-4B17-AE48-5BAC515C2309}"/>
              </a:ext>
            </a:extLst>
          </p:cNvPr>
          <p:cNvSpPr/>
          <p:nvPr/>
        </p:nvSpPr>
        <p:spPr>
          <a:xfrm>
            <a:off x="6138564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17C064-B54D-444F-9CAF-FB25D3461D6F}"/>
              </a:ext>
            </a:extLst>
          </p:cNvPr>
          <p:cNvSpPr txBox="1"/>
          <p:nvPr/>
        </p:nvSpPr>
        <p:spPr>
          <a:xfrm>
            <a:off x="6086704" y="542170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C42D2E-D437-498B-B77C-EC3EBC74C531}"/>
              </a:ext>
            </a:extLst>
          </p:cNvPr>
          <p:cNvSpPr/>
          <p:nvPr/>
        </p:nvSpPr>
        <p:spPr>
          <a:xfrm>
            <a:off x="7860114" y="345585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PORT 1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24C01C-4841-4DEC-869B-24E42C381AEC}"/>
              </a:ext>
            </a:extLst>
          </p:cNvPr>
          <p:cNvSpPr/>
          <p:nvPr/>
        </p:nvSpPr>
        <p:spPr>
          <a:xfrm>
            <a:off x="8041861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00A496-3B0C-4626-92BE-45555CD24244}"/>
              </a:ext>
            </a:extLst>
          </p:cNvPr>
          <p:cNvSpPr txBox="1"/>
          <p:nvPr/>
        </p:nvSpPr>
        <p:spPr>
          <a:xfrm>
            <a:off x="8514586" y="54466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30F534-1257-4C69-967D-1147118F9EA9}"/>
              </a:ext>
            </a:extLst>
          </p:cNvPr>
          <p:cNvSpPr/>
          <p:nvPr/>
        </p:nvSpPr>
        <p:spPr>
          <a:xfrm>
            <a:off x="8423429" y="385998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A2F0E3-27BF-41F8-A6C6-F8CC94293801}"/>
              </a:ext>
            </a:extLst>
          </p:cNvPr>
          <p:cNvSpPr txBox="1"/>
          <p:nvPr/>
        </p:nvSpPr>
        <p:spPr>
          <a:xfrm>
            <a:off x="9032461" y="530778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1548A9-E28D-4A05-81A0-0A3342584176}"/>
              </a:ext>
            </a:extLst>
          </p:cNvPr>
          <p:cNvSpPr/>
          <p:nvPr/>
        </p:nvSpPr>
        <p:spPr>
          <a:xfrm>
            <a:off x="8804997" y="372180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C9C87C-BFA8-419B-A9C1-F13114AC5B70}"/>
              </a:ext>
            </a:extLst>
          </p:cNvPr>
          <p:cNvSpPr txBox="1"/>
          <p:nvPr/>
        </p:nvSpPr>
        <p:spPr>
          <a:xfrm>
            <a:off x="9414029" y="516960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B9BAFEA-FBEB-4078-94DC-C676D0B5AFFC}"/>
              </a:ext>
            </a:extLst>
          </p:cNvPr>
          <p:cNvSpPr/>
          <p:nvPr/>
        </p:nvSpPr>
        <p:spPr>
          <a:xfrm>
            <a:off x="9186565" y="359083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46E92E-E964-4D1B-8224-920BA09A182F}"/>
              </a:ext>
            </a:extLst>
          </p:cNvPr>
          <p:cNvSpPr txBox="1"/>
          <p:nvPr/>
        </p:nvSpPr>
        <p:spPr>
          <a:xfrm>
            <a:off x="9795597" y="503863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BF8059C-3EB7-4452-BF98-913786C9A86D}"/>
              </a:ext>
            </a:extLst>
          </p:cNvPr>
          <p:cNvSpPr/>
          <p:nvPr/>
        </p:nvSpPr>
        <p:spPr>
          <a:xfrm>
            <a:off x="10695040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EC16FC-3564-4150-9D34-B0BB24988CE3}"/>
              </a:ext>
            </a:extLst>
          </p:cNvPr>
          <p:cNvSpPr txBox="1"/>
          <p:nvPr/>
        </p:nvSpPr>
        <p:spPr>
          <a:xfrm>
            <a:off x="10643180" y="542170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16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49559-7597-4773-B360-B12BC0D74C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352506"/>
              </p:ext>
            </p:extLst>
          </p:nvPr>
        </p:nvGraphicFramePr>
        <p:xfrm>
          <a:off x="6858000" y="2057400"/>
          <a:ext cx="57150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2492D26F-F27B-4C03-86A6-8C46C7131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569880"/>
              </p:ext>
            </p:extLst>
          </p:nvPr>
        </p:nvGraphicFramePr>
        <p:xfrm>
          <a:off x="6858000" y="5022334"/>
          <a:ext cx="583544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E2974B8-54F7-49DB-82D5-EA29D7B6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ICSS EMAC RX/TX Data Path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E9EC5-73B6-4FBF-AF1C-1EC630E3D0A2}"/>
              </a:ext>
            </a:extLst>
          </p:cNvPr>
          <p:cNvSpPr txBox="1"/>
          <p:nvPr/>
        </p:nvSpPr>
        <p:spPr>
          <a:xfrm>
            <a:off x="914400" y="239015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RX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367C57-A7BF-4FDD-89FF-C1663E7EEDCD}"/>
              </a:ext>
            </a:extLst>
          </p:cNvPr>
          <p:cNvSpPr txBox="1"/>
          <p:nvPr/>
        </p:nvSpPr>
        <p:spPr>
          <a:xfrm>
            <a:off x="1066800" y="55176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TX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85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351B-3792-4D80-83C7-6A671046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7351"/>
            <a:ext cx="12801461" cy="822917"/>
          </a:xfrm>
        </p:spPr>
        <p:txBody>
          <a:bodyPr/>
          <a:lstStyle/>
          <a:p>
            <a:r>
              <a:rPr lang="en-US" dirty="0"/>
              <a:t>ICSS EMAC Storm Prevention Architecture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1D991-A16B-4F3E-A573-0E4EBB294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z="1800" smtClean="0"/>
              <a:pPr>
                <a:defRPr/>
              </a:pPr>
              <a:t>35</a:t>
            </a:fld>
            <a:endParaRPr lang="en-US" sz="1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F734A3-BBEC-4550-89DB-0AB569CADBFC}"/>
              </a:ext>
            </a:extLst>
          </p:cNvPr>
          <p:cNvSpPr/>
          <p:nvPr/>
        </p:nvSpPr>
        <p:spPr>
          <a:xfrm>
            <a:off x="5867400" y="1097320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Broadcast/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Multicast Packet Received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6CD71E-1115-45A5-97D4-1661560F65D6}"/>
              </a:ext>
            </a:extLst>
          </p:cNvPr>
          <p:cNvSpPr/>
          <p:nvPr/>
        </p:nvSpPr>
        <p:spPr>
          <a:xfrm>
            <a:off x="9677399" y="2830911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Storm Prevention Credits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6E46A0-42DF-4059-8323-A517AA2FDEAE}"/>
              </a:ext>
            </a:extLst>
          </p:cNvPr>
          <p:cNvSpPr/>
          <p:nvPr/>
        </p:nvSpPr>
        <p:spPr>
          <a:xfrm>
            <a:off x="2057401" y="2830911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Drop Packet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C54745-B5F3-4776-B8E0-E2EC315B8070}"/>
              </a:ext>
            </a:extLst>
          </p:cNvPr>
          <p:cNvSpPr/>
          <p:nvPr/>
        </p:nvSpPr>
        <p:spPr>
          <a:xfrm>
            <a:off x="5867400" y="4564502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Decrement Credits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000210-9690-4682-9203-33059AE95F16}"/>
              </a:ext>
            </a:extLst>
          </p:cNvPr>
          <p:cNvSpPr/>
          <p:nvPr/>
        </p:nvSpPr>
        <p:spPr>
          <a:xfrm>
            <a:off x="5867400" y="6335225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Allow packet to pass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68A0C4C8-0B09-40D9-9DB0-512F4A4DB145}"/>
              </a:ext>
            </a:extLst>
          </p:cNvPr>
          <p:cNvSpPr/>
          <p:nvPr/>
        </p:nvSpPr>
        <p:spPr>
          <a:xfrm>
            <a:off x="5867400" y="2838299"/>
            <a:ext cx="2667000" cy="1158622"/>
          </a:xfrm>
          <a:prstGeom prst="flowChartDecision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Check Credit Value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3601A3-A31E-49F2-AD78-3B0227FACE4F}"/>
              </a:ext>
            </a:extLst>
          </p:cNvPr>
          <p:cNvCxnSpPr>
            <a:stCxn id="14" idx="4"/>
            <a:endCxn id="19" idx="0"/>
          </p:cNvCxnSpPr>
          <p:nvPr/>
        </p:nvCxnSpPr>
        <p:spPr>
          <a:xfrm>
            <a:off x="7200900" y="2270718"/>
            <a:ext cx="0" cy="56758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87580F-C6D8-4A1E-9D0B-438A82001C27}"/>
              </a:ext>
            </a:extLst>
          </p:cNvPr>
          <p:cNvCxnSpPr/>
          <p:nvPr/>
        </p:nvCxnSpPr>
        <p:spPr>
          <a:xfrm>
            <a:off x="7200900" y="4004309"/>
            <a:ext cx="0" cy="56758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383506-3F51-4233-A953-CC9337146463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200900" y="5737900"/>
            <a:ext cx="0" cy="59732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7F7836-9C5A-4006-880E-3A65CC493638}"/>
              </a:ext>
            </a:extLst>
          </p:cNvPr>
          <p:cNvCxnSpPr>
            <a:stCxn id="19" idx="3"/>
            <a:endCxn id="15" idx="2"/>
          </p:cNvCxnSpPr>
          <p:nvPr/>
        </p:nvCxnSpPr>
        <p:spPr>
          <a:xfrm>
            <a:off x="8534400" y="3417610"/>
            <a:ext cx="114299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473CDE-6791-424C-952B-A9F8D02477FF}"/>
              </a:ext>
            </a:extLst>
          </p:cNvPr>
          <p:cNvCxnSpPr>
            <a:stCxn id="19" idx="1"/>
            <a:endCxn id="16" idx="6"/>
          </p:cNvCxnSpPr>
          <p:nvPr/>
        </p:nvCxnSpPr>
        <p:spPr>
          <a:xfrm flipH="1">
            <a:off x="4724401" y="3417610"/>
            <a:ext cx="114299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5C70199-5FCF-4212-A3B6-2C6DE90A5D9F}"/>
              </a:ext>
            </a:extLst>
          </p:cNvPr>
          <p:cNvCxnSpPr>
            <a:stCxn id="15" idx="4"/>
            <a:endCxn id="15" idx="0"/>
          </p:cNvCxnSpPr>
          <p:nvPr/>
        </p:nvCxnSpPr>
        <p:spPr>
          <a:xfrm rot="5400000" flipH="1">
            <a:off x="10424200" y="3417610"/>
            <a:ext cx="1173398" cy="1270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0A4571-4DB9-431C-B328-F78B6C08A4FD}"/>
              </a:ext>
            </a:extLst>
          </p:cNvPr>
          <p:cNvSpPr txBox="1"/>
          <p:nvPr/>
        </p:nvSpPr>
        <p:spPr>
          <a:xfrm>
            <a:off x="5843887" y="2652595"/>
            <a:ext cx="10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PRU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ADC258-FB78-4DA1-8122-A443443864ED}"/>
              </a:ext>
            </a:extLst>
          </p:cNvPr>
          <p:cNvSpPr txBox="1"/>
          <p:nvPr/>
        </p:nvSpPr>
        <p:spPr>
          <a:xfrm>
            <a:off x="4747914" y="352970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= 0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36F443-99C8-47A6-AE12-E22BD1B1352A}"/>
              </a:ext>
            </a:extLst>
          </p:cNvPr>
          <p:cNvSpPr txBox="1"/>
          <p:nvPr/>
        </p:nvSpPr>
        <p:spPr>
          <a:xfrm>
            <a:off x="7277642" y="4079058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Value &gt; 0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00BA4A-07B6-47E7-B48B-A29F5819C4DF}"/>
              </a:ext>
            </a:extLst>
          </p:cNvPr>
          <p:cNvSpPr txBox="1"/>
          <p:nvPr/>
        </p:nvSpPr>
        <p:spPr>
          <a:xfrm>
            <a:off x="10363200" y="496653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value with default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E4B816-6B77-47D4-9E19-216FFE67DB37}"/>
              </a:ext>
            </a:extLst>
          </p:cNvPr>
          <p:cNvSpPr txBox="1"/>
          <p:nvPr/>
        </p:nvSpPr>
        <p:spPr>
          <a:xfrm>
            <a:off x="11139782" y="2490252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377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B7696-018A-485F-8976-78FE775E0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7407A58-1297-459B-8FE4-28154EF74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590800"/>
            <a:ext cx="914400" cy="914400"/>
          </a:xfrm>
          <a:prstGeom prst="rect">
            <a:avLst/>
          </a:prstGeom>
        </p:spPr>
      </p:pic>
      <p:pic>
        <p:nvPicPr>
          <p:cNvPr id="8" name="Graphic 7" descr="Wireless router">
            <a:extLst>
              <a:ext uri="{FF2B5EF4-FFF2-40B4-BE49-F238E27FC236}">
                <a16:creationId xmlns:a16="http://schemas.microsoft.com/office/drawing/2014/main" id="{F2A951A6-6360-4136-A12D-8AF9AE1D4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400" y="1676400"/>
            <a:ext cx="914400" cy="9144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2C1B98B2-7D14-4A20-A72A-A61711C8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400" y="2590800"/>
            <a:ext cx="914400" cy="9144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FC75BB-92DA-4310-8A41-699F0EC69287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3200400" y="1447800"/>
            <a:ext cx="457200" cy="1828800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45941F1-E872-4033-9D29-A89D5E2C98A3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rot="16200000" flipV="1">
            <a:off x="5715000" y="1676400"/>
            <a:ext cx="457200" cy="1371600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762CCC-F599-49A5-8EDE-13CD0CCAA2CA}"/>
              </a:ext>
            </a:extLst>
          </p:cNvPr>
          <p:cNvSpPr txBox="1"/>
          <p:nvPr/>
        </p:nvSpPr>
        <p:spPr>
          <a:xfrm>
            <a:off x="1684885" y="3519100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EVM</a:t>
            </a:r>
          </a:p>
          <a:p>
            <a:pPr algn="ctr"/>
            <a:r>
              <a:rPr lang="en-US" dirty="0"/>
              <a:t>192.168.1.100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62811-7B83-45E3-B833-D7B65F9D9E49}"/>
              </a:ext>
            </a:extLst>
          </p:cNvPr>
          <p:cNvSpPr txBox="1"/>
          <p:nvPr/>
        </p:nvSpPr>
        <p:spPr>
          <a:xfrm>
            <a:off x="5799685" y="352211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PC</a:t>
            </a:r>
          </a:p>
          <a:p>
            <a:pPr algn="ctr"/>
            <a:r>
              <a:rPr lang="en-US" dirty="0"/>
              <a:t>192.168.1.101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9B725-AAED-48A4-BB92-ED0507FD5C15}"/>
              </a:ext>
            </a:extLst>
          </p:cNvPr>
          <p:cNvSpPr txBox="1"/>
          <p:nvPr/>
        </p:nvSpPr>
        <p:spPr>
          <a:xfrm>
            <a:off x="3839828" y="2590800"/>
            <a:ext cx="1843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ROUTER with</a:t>
            </a:r>
          </a:p>
          <a:p>
            <a:pPr algn="ctr"/>
            <a:r>
              <a:rPr lang="en-US" dirty="0"/>
              <a:t>DHCP SERVER</a:t>
            </a:r>
          </a:p>
          <a:p>
            <a:pPr algn="ctr"/>
            <a:r>
              <a:rPr lang="en-US" dirty="0"/>
              <a:t>192.168.1.1</a:t>
            </a:r>
          </a:p>
        </p:txBody>
      </p:sp>
    </p:spTree>
    <p:extLst>
      <p:ext uri="{BB962C8B-B14F-4D97-AF65-F5344CB8AC3E}">
        <p14:creationId xmlns:p14="http://schemas.microsoft.com/office/powerpoint/2010/main" val="467287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A6430-DCB1-4121-9E03-F1FEF140C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894F2-2C91-49F2-84BA-E919423F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8590"/>
            <a:ext cx="9586800" cy="66531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651B19-6177-4125-82F1-5514CB276EA7}"/>
              </a:ext>
            </a:extLst>
          </p:cNvPr>
          <p:cNvSpPr/>
          <p:nvPr/>
        </p:nvSpPr>
        <p:spPr>
          <a:xfrm>
            <a:off x="7162800" y="4114800"/>
            <a:ext cx="41766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A3C1C-80A2-46E0-AB3B-57888406C839}"/>
              </a:ext>
            </a:extLst>
          </p:cNvPr>
          <p:cNvSpPr/>
          <p:nvPr/>
        </p:nvSpPr>
        <p:spPr>
          <a:xfrm>
            <a:off x="2057400" y="4648200"/>
            <a:ext cx="21336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A257-26D6-41D7-83EB-FFDB299A68BD}"/>
              </a:ext>
            </a:extLst>
          </p:cNvPr>
          <p:cNvSpPr/>
          <p:nvPr/>
        </p:nvSpPr>
        <p:spPr>
          <a:xfrm>
            <a:off x="2133600" y="6324600"/>
            <a:ext cx="21336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5600" y="3124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1862C2-1E01-4587-8619-B5168DA1B3DF}"/>
              </a:ext>
            </a:extLst>
          </p:cNvPr>
          <p:cNvSpPr/>
          <p:nvPr/>
        </p:nvSpPr>
        <p:spPr>
          <a:xfrm>
            <a:off x="4419600" y="3352801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33280" y="2854522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90638" y="1645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DA048-48AF-43F1-B463-2809E81E864F}"/>
              </a:ext>
            </a:extLst>
          </p:cNvPr>
          <p:cNvSpPr txBox="1"/>
          <p:nvPr/>
        </p:nvSpPr>
        <p:spPr>
          <a:xfrm>
            <a:off x="3590638" y="21094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9BF82-8A44-4FCA-8EF8-CF607985BD6E}"/>
              </a:ext>
            </a:extLst>
          </p:cNvPr>
          <p:cNvSpPr txBox="1"/>
          <p:nvPr/>
        </p:nvSpPr>
        <p:spPr>
          <a:xfrm>
            <a:off x="3603262" y="254593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17977-7893-45B0-81AC-A11F2A90AB6D}"/>
              </a:ext>
            </a:extLst>
          </p:cNvPr>
          <p:cNvSpPr txBox="1"/>
          <p:nvPr/>
        </p:nvSpPr>
        <p:spPr>
          <a:xfrm>
            <a:off x="3600761" y="40622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8B0EF-E05B-49FE-B26B-2765DB4048AF}"/>
              </a:ext>
            </a:extLst>
          </p:cNvPr>
          <p:cNvSpPr txBox="1"/>
          <p:nvPr/>
        </p:nvSpPr>
        <p:spPr>
          <a:xfrm>
            <a:off x="3601722" y="36252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3FAEE5-33B7-4122-BB78-6484CB22DF89}"/>
              </a:ext>
            </a:extLst>
          </p:cNvPr>
          <p:cNvSpPr txBox="1"/>
          <p:nvPr/>
        </p:nvSpPr>
        <p:spPr>
          <a:xfrm>
            <a:off x="3601389" y="31622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3E9635-ABBB-42B2-BB28-87F4F5A3DA3F}"/>
              </a:ext>
            </a:extLst>
          </p:cNvPr>
          <p:cNvCxnSpPr/>
          <p:nvPr/>
        </p:nvCxnSpPr>
        <p:spPr>
          <a:xfrm>
            <a:off x="5608320" y="19050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78498B-13EF-437B-B0DE-870E4741C127}"/>
              </a:ext>
            </a:extLst>
          </p:cNvPr>
          <p:cNvCxnSpPr/>
          <p:nvPr/>
        </p:nvCxnSpPr>
        <p:spPr>
          <a:xfrm>
            <a:off x="5608320" y="28194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13FBB2-5E0F-49CA-8AED-99D20146B408}"/>
              </a:ext>
            </a:extLst>
          </p:cNvPr>
          <p:cNvCxnSpPr/>
          <p:nvPr/>
        </p:nvCxnSpPr>
        <p:spPr>
          <a:xfrm>
            <a:off x="5617928" y="43434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87C379-342C-488E-89F4-389169D59C62}"/>
              </a:ext>
            </a:extLst>
          </p:cNvPr>
          <p:cNvCxnSpPr/>
          <p:nvPr/>
        </p:nvCxnSpPr>
        <p:spPr>
          <a:xfrm>
            <a:off x="5617928" y="3886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3716A7-28EA-4E21-B688-7923D2221CE3}"/>
              </a:ext>
            </a:extLst>
          </p:cNvPr>
          <p:cNvCxnSpPr/>
          <p:nvPr/>
        </p:nvCxnSpPr>
        <p:spPr>
          <a:xfrm>
            <a:off x="5608320" y="3429168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05758-B9C8-4BC5-931A-62C8D9BAFB8D}"/>
              </a:ext>
            </a:extLst>
          </p:cNvPr>
          <p:cNvSpPr/>
          <p:nvPr/>
        </p:nvSpPr>
        <p:spPr>
          <a:xfrm>
            <a:off x="6181808" y="177440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20682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36272E-2E19-4B33-8536-242D884B3129}"/>
              </a:ext>
            </a:extLst>
          </p:cNvPr>
          <p:cNvSpPr/>
          <p:nvPr/>
        </p:nvSpPr>
        <p:spPr>
          <a:xfrm>
            <a:off x="6181808" y="2647794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B517C4-08D3-4E8A-9044-3B4FFE99B042}"/>
              </a:ext>
            </a:extLst>
          </p:cNvPr>
          <p:cNvSpPr/>
          <p:nvPr/>
        </p:nvSpPr>
        <p:spPr>
          <a:xfrm>
            <a:off x="6181808" y="325871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FB39A-2200-4503-85CD-5CC683805F37}"/>
              </a:ext>
            </a:extLst>
          </p:cNvPr>
          <p:cNvSpPr/>
          <p:nvPr/>
        </p:nvSpPr>
        <p:spPr>
          <a:xfrm>
            <a:off x="6201355" y="3732311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36A0CD-9ED7-48F3-AE0D-4E3BE32EF0F1}"/>
              </a:ext>
            </a:extLst>
          </p:cNvPr>
          <p:cNvSpPr/>
          <p:nvPr/>
        </p:nvSpPr>
        <p:spPr>
          <a:xfrm>
            <a:off x="6201355" y="4182564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C8883-C497-4094-81DF-590AB2F3AC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DED55-3220-419D-A643-1334A575A38F}"/>
              </a:ext>
            </a:extLst>
          </p:cNvPr>
          <p:cNvCxnSpPr>
            <a:cxnSpLocks/>
          </p:cNvCxnSpPr>
          <p:nvPr/>
        </p:nvCxnSpPr>
        <p:spPr>
          <a:xfrm>
            <a:off x="3505200" y="28116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63861D-AB43-46E7-BCE6-FF43DF938F4A}"/>
              </a:ext>
            </a:extLst>
          </p:cNvPr>
          <p:cNvCxnSpPr>
            <a:cxnSpLocks/>
          </p:cNvCxnSpPr>
          <p:nvPr/>
        </p:nvCxnSpPr>
        <p:spPr>
          <a:xfrm>
            <a:off x="3505200" y="3429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71DDD6-B982-4956-95E7-C2005A124FBC}"/>
              </a:ext>
            </a:extLst>
          </p:cNvPr>
          <p:cNvCxnSpPr>
            <a:cxnSpLocks/>
          </p:cNvCxnSpPr>
          <p:nvPr/>
        </p:nvCxnSpPr>
        <p:spPr>
          <a:xfrm>
            <a:off x="3505199" y="3886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ED886E-FDCD-4622-A0C2-6F36C70CEF28}"/>
              </a:ext>
            </a:extLst>
          </p:cNvPr>
          <p:cNvCxnSpPr>
            <a:cxnSpLocks/>
          </p:cNvCxnSpPr>
          <p:nvPr/>
        </p:nvCxnSpPr>
        <p:spPr>
          <a:xfrm>
            <a:off x="3505199" y="434339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7D6ED-E070-421B-A9D3-58785CE47549}"/>
              </a:ext>
            </a:extLst>
          </p:cNvPr>
          <p:cNvSpPr/>
          <p:nvPr/>
        </p:nvSpPr>
        <p:spPr>
          <a:xfrm>
            <a:off x="3220540" y="481802"/>
            <a:ext cx="490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</a:t>
            </a:r>
            <a:r>
              <a:rPr lang="en-US" b="1" dirty="0"/>
              <a:t>ADC Multiple SOC EPWM </a:t>
            </a:r>
            <a:r>
              <a:rPr lang="en-US" b="1" dirty="0">
                <a:latin typeface="Consolas" panose="020B0609020204030204" pitchFamily="49" charset="0"/>
              </a:rPr>
              <a:t>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90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</p:cNvCxnSpPr>
          <p:nvPr/>
        </p:nvCxnSpPr>
        <p:spPr>
          <a:xfrm>
            <a:off x="2895600" y="3100045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251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51401" y="2773223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90638" y="1645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DA048-48AF-43F1-B463-2809E81E864F}"/>
              </a:ext>
            </a:extLst>
          </p:cNvPr>
          <p:cNvSpPr txBox="1"/>
          <p:nvPr/>
        </p:nvSpPr>
        <p:spPr>
          <a:xfrm>
            <a:off x="3590638" y="21094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9BF82-8A44-4FCA-8EF8-CF607985BD6E}"/>
              </a:ext>
            </a:extLst>
          </p:cNvPr>
          <p:cNvSpPr txBox="1"/>
          <p:nvPr/>
        </p:nvSpPr>
        <p:spPr>
          <a:xfrm>
            <a:off x="3581400" y="2839443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3E9635-ABBB-42B2-BB28-87F4F5A3DA3F}"/>
              </a:ext>
            </a:extLst>
          </p:cNvPr>
          <p:cNvCxnSpPr/>
          <p:nvPr/>
        </p:nvCxnSpPr>
        <p:spPr>
          <a:xfrm>
            <a:off x="5608320" y="19050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78498B-13EF-437B-B0DE-870E4741C127}"/>
              </a:ext>
            </a:extLst>
          </p:cNvPr>
          <p:cNvCxnSpPr/>
          <p:nvPr/>
        </p:nvCxnSpPr>
        <p:spPr>
          <a:xfrm>
            <a:off x="5598712" y="3665393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05758-B9C8-4BC5-931A-62C8D9BAFB8D}"/>
              </a:ext>
            </a:extLst>
          </p:cNvPr>
          <p:cNvSpPr/>
          <p:nvPr/>
        </p:nvSpPr>
        <p:spPr>
          <a:xfrm>
            <a:off x="6181808" y="177440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20682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36272E-2E19-4B33-8536-242D884B3129}"/>
              </a:ext>
            </a:extLst>
          </p:cNvPr>
          <p:cNvSpPr/>
          <p:nvPr/>
        </p:nvSpPr>
        <p:spPr>
          <a:xfrm>
            <a:off x="6172200" y="3493787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C8883-C497-4094-81DF-590AB2F3AC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DED55-3220-419D-A643-1334A575A38F}"/>
              </a:ext>
            </a:extLst>
          </p:cNvPr>
          <p:cNvCxnSpPr>
            <a:cxnSpLocks/>
          </p:cNvCxnSpPr>
          <p:nvPr/>
        </p:nvCxnSpPr>
        <p:spPr>
          <a:xfrm>
            <a:off x="3512826" y="3105125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7D6ED-E070-421B-A9D3-58785CE47549}"/>
              </a:ext>
            </a:extLst>
          </p:cNvPr>
          <p:cNvSpPr/>
          <p:nvPr/>
        </p:nvSpPr>
        <p:spPr>
          <a:xfrm>
            <a:off x="2284012" y="981796"/>
            <a:ext cx="583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</a:t>
            </a:r>
            <a:r>
              <a:rPr lang="en-US" b="1" dirty="0"/>
              <a:t>ADC Burst Mode Oversampling </a:t>
            </a:r>
            <a:r>
              <a:rPr lang="en-US" b="1" dirty="0">
                <a:latin typeface="Consolas" panose="020B0609020204030204" pitchFamily="49" charset="0"/>
              </a:rPr>
              <a:t>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9D9A3F-AEC8-4154-93E7-86270DA71C61}"/>
              </a:ext>
            </a:extLst>
          </p:cNvPr>
          <p:cNvSpPr txBox="1"/>
          <p:nvPr/>
        </p:nvSpPr>
        <p:spPr>
          <a:xfrm>
            <a:off x="3590638" y="3228900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667F86-A211-4DEE-A40A-AF823DA7A36A}"/>
              </a:ext>
            </a:extLst>
          </p:cNvPr>
          <p:cNvSpPr txBox="1"/>
          <p:nvPr/>
        </p:nvSpPr>
        <p:spPr>
          <a:xfrm>
            <a:off x="3585641" y="362653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9BEFFE-80D5-4DDD-967D-7D711A4AB39B}"/>
              </a:ext>
            </a:extLst>
          </p:cNvPr>
          <p:cNvSpPr txBox="1"/>
          <p:nvPr/>
        </p:nvSpPr>
        <p:spPr>
          <a:xfrm>
            <a:off x="3598265" y="4063045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0ACC35-4E9B-4AAE-B2FF-30850A620E9A}"/>
              </a:ext>
            </a:extLst>
          </p:cNvPr>
          <p:cNvCxnSpPr>
            <a:cxnSpLocks/>
          </p:cNvCxnSpPr>
          <p:nvPr/>
        </p:nvCxnSpPr>
        <p:spPr>
          <a:xfrm>
            <a:off x="3505200" y="348870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4A22D1-87E0-4520-A3A2-B56877487804}"/>
              </a:ext>
            </a:extLst>
          </p:cNvPr>
          <p:cNvCxnSpPr>
            <a:cxnSpLocks/>
          </p:cNvCxnSpPr>
          <p:nvPr/>
        </p:nvCxnSpPr>
        <p:spPr>
          <a:xfrm>
            <a:off x="3500203" y="387781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D0A75F-1588-44B8-9A3E-714E0E20A49D}"/>
              </a:ext>
            </a:extLst>
          </p:cNvPr>
          <p:cNvCxnSpPr>
            <a:cxnSpLocks/>
          </p:cNvCxnSpPr>
          <p:nvPr/>
        </p:nvCxnSpPr>
        <p:spPr>
          <a:xfrm>
            <a:off x="3500203" y="43287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6AAFDE-2222-4E0B-8512-15F80C4D108A}"/>
              </a:ext>
            </a:extLst>
          </p:cNvPr>
          <p:cNvSpPr/>
          <p:nvPr/>
        </p:nvSpPr>
        <p:spPr>
          <a:xfrm>
            <a:off x="3598265" y="2839444"/>
            <a:ext cx="934620" cy="25707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Burst mode enabled</a:t>
            </a:r>
          </a:p>
        </p:txBody>
      </p:sp>
    </p:spTree>
    <p:extLst>
      <p:ext uri="{BB962C8B-B14F-4D97-AF65-F5344CB8AC3E}">
        <p14:creationId xmlns:p14="http://schemas.microsoft.com/office/powerpoint/2010/main" val="20670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CF7CED49-8452-49C2-9532-88C049E048CF}"/>
              </a:ext>
            </a:extLst>
          </p:cNvPr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17096" y="-681131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655718" y="1347569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46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732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189118" y="16523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4177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463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8749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0908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3194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5718" y="291197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46518" y="287480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221118" y="1327809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3100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5386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7545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9831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2117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4403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562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8848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8" name="TextBox 2047"/>
          <p:cNvSpPr txBox="1"/>
          <p:nvPr/>
        </p:nvSpPr>
        <p:spPr>
          <a:xfrm>
            <a:off x="1951118" y="3664706"/>
            <a:ext cx="20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BOOT MODE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C1920C5-7A3C-4F97-9964-877E27B4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17096" y="3066451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39A278-D914-442F-8FA5-904EF5AAF100}"/>
              </a:ext>
            </a:extLst>
          </p:cNvPr>
          <p:cNvSpPr/>
          <p:nvPr/>
        </p:nvSpPr>
        <p:spPr>
          <a:xfrm>
            <a:off x="655718" y="509515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62AF66-1B42-4FDE-9719-CE7917CE9278}"/>
              </a:ext>
            </a:extLst>
          </p:cNvPr>
          <p:cNvSpPr/>
          <p:nvPr/>
        </p:nvSpPr>
        <p:spPr>
          <a:xfrm>
            <a:off x="7446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FFAA90-CFCF-45B0-88F2-4997FB76E9FF}"/>
              </a:ext>
            </a:extLst>
          </p:cNvPr>
          <p:cNvSpPr/>
          <p:nvPr/>
        </p:nvSpPr>
        <p:spPr>
          <a:xfrm>
            <a:off x="9732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2B484-1FD8-4E33-9E5A-AF0FBC53FA2E}"/>
              </a:ext>
            </a:extLst>
          </p:cNvPr>
          <p:cNvSpPr/>
          <p:nvPr/>
        </p:nvSpPr>
        <p:spPr>
          <a:xfrm>
            <a:off x="1189118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8F9FE9-C8B4-4543-BFD3-6239AA3D9A19}"/>
              </a:ext>
            </a:extLst>
          </p:cNvPr>
          <p:cNvSpPr/>
          <p:nvPr/>
        </p:nvSpPr>
        <p:spPr>
          <a:xfrm>
            <a:off x="14177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EEFB12-A763-4EAF-91B1-7B31E3578DDF}"/>
              </a:ext>
            </a:extLst>
          </p:cNvPr>
          <p:cNvSpPr/>
          <p:nvPr/>
        </p:nvSpPr>
        <p:spPr>
          <a:xfrm>
            <a:off x="16463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4CD36E-7C06-4246-98E8-481C2C2BA4DE}"/>
              </a:ext>
            </a:extLst>
          </p:cNvPr>
          <p:cNvSpPr/>
          <p:nvPr/>
        </p:nvSpPr>
        <p:spPr>
          <a:xfrm>
            <a:off x="18749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43DE6D-4242-4BA1-9668-99B664DCC5DB}"/>
              </a:ext>
            </a:extLst>
          </p:cNvPr>
          <p:cNvSpPr/>
          <p:nvPr/>
        </p:nvSpPr>
        <p:spPr>
          <a:xfrm>
            <a:off x="2090818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D103E-155F-4A0A-B85F-B9B833202E08}"/>
              </a:ext>
            </a:extLst>
          </p:cNvPr>
          <p:cNvSpPr/>
          <p:nvPr/>
        </p:nvSpPr>
        <p:spPr>
          <a:xfrm>
            <a:off x="2324896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0D0F43-9A73-419F-A72E-EA48026D0F37}"/>
              </a:ext>
            </a:extLst>
          </p:cNvPr>
          <p:cNvSpPr txBox="1"/>
          <p:nvPr/>
        </p:nvSpPr>
        <p:spPr>
          <a:xfrm>
            <a:off x="655718" y="665955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E2FAF4-2FCA-4423-A35F-CDA68C85C8C7}"/>
              </a:ext>
            </a:extLst>
          </p:cNvPr>
          <p:cNvSpPr txBox="1"/>
          <p:nvPr/>
        </p:nvSpPr>
        <p:spPr>
          <a:xfrm>
            <a:off x="3246518" y="662239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5CFD79-8871-4F27-A1DA-9AA2CB6AE9CE}"/>
              </a:ext>
            </a:extLst>
          </p:cNvPr>
          <p:cNvSpPr/>
          <p:nvPr/>
        </p:nvSpPr>
        <p:spPr>
          <a:xfrm>
            <a:off x="3221118" y="507539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837772-5A09-4AF9-935D-79CB52FB4D0A}"/>
              </a:ext>
            </a:extLst>
          </p:cNvPr>
          <p:cNvSpPr/>
          <p:nvPr/>
        </p:nvSpPr>
        <p:spPr>
          <a:xfrm>
            <a:off x="33100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99B45A-2E52-42FE-B4C2-1BFA1F872795}"/>
              </a:ext>
            </a:extLst>
          </p:cNvPr>
          <p:cNvSpPr/>
          <p:nvPr/>
        </p:nvSpPr>
        <p:spPr>
          <a:xfrm>
            <a:off x="35386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16470A9-0600-4615-9ABC-E6DF6BA6B991}"/>
              </a:ext>
            </a:extLst>
          </p:cNvPr>
          <p:cNvSpPr/>
          <p:nvPr/>
        </p:nvSpPr>
        <p:spPr>
          <a:xfrm>
            <a:off x="3754518" y="517289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C952BC-25C5-499C-8CE5-B26625C5D2F7}"/>
              </a:ext>
            </a:extLst>
          </p:cNvPr>
          <p:cNvSpPr/>
          <p:nvPr/>
        </p:nvSpPr>
        <p:spPr>
          <a:xfrm>
            <a:off x="39958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898C3E-FED1-4331-91FA-55AF9724CD98}"/>
              </a:ext>
            </a:extLst>
          </p:cNvPr>
          <p:cNvSpPr/>
          <p:nvPr/>
        </p:nvSpPr>
        <p:spPr>
          <a:xfrm>
            <a:off x="42117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327B98-A4F8-4E39-8C0B-7B15925A4BEA}"/>
              </a:ext>
            </a:extLst>
          </p:cNvPr>
          <p:cNvSpPr/>
          <p:nvPr/>
        </p:nvSpPr>
        <p:spPr>
          <a:xfrm>
            <a:off x="44403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1EC64-8F9A-42B8-A7ED-95D57C274875}"/>
              </a:ext>
            </a:extLst>
          </p:cNvPr>
          <p:cNvSpPr/>
          <p:nvPr/>
        </p:nvSpPr>
        <p:spPr>
          <a:xfrm>
            <a:off x="46562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F3ACDB-930B-4DAD-AB8B-330034A64DD8}"/>
              </a:ext>
            </a:extLst>
          </p:cNvPr>
          <p:cNvSpPr/>
          <p:nvPr/>
        </p:nvSpPr>
        <p:spPr>
          <a:xfrm>
            <a:off x="48848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4B7F50-3150-4DE9-93DE-81ED9C445880}"/>
              </a:ext>
            </a:extLst>
          </p:cNvPr>
          <p:cNvSpPr txBox="1"/>
          <p:nvPr/>
        </p:nvSpPr>
        <p:spPr>
          <a:xfrm>
            <a:off x="1951118" y="741228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UART BOOT MODE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5F1444E4-CAED-4E51-997B-6D74EA73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76444" y="-718296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9978069-2E84-4608-BB83-BCACE45AE906}"/>
              </a:ext>
            </a:extLst>
          </p:cNvPr>
          <p:cNvSpPr/>
          <p:nvPr/>
        </p:nvSpPr>
        <p:spPr>
          <a:xfrm>
            <a:off x="6615066" y="131040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621C41-80CF-473E-BEDC-0F72BEA474DD}"/>
              </a:ext>
            </a:extLst>
          </p:cNvPr>
          <p:cNvSpPr/>
          <p:nvPr/>
        </p:nvSpPr>
        <p:spPr>
          <a:xfrm>
            <a:off x="67039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D9D3B9-421E-4D21-8A7A-A2754CB62225}"/>
              </a:ext>
            </a:extLst>
          </p:cNvPr>
          <p:cNvSpPr/>
          <p:nvPr/>
        </p:nvSpPr>
        <p:spPr>
          <a:xfrm>
            <a:off x="69325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3A7DDC-837E-4F73-A913-613733B76A7A}"/>
              </a:ext>
            </a:extLst>
          </p:cNvPr>
          <p:cNvSpPr/>
          <p:nvPr/>
        </p:nvSpPr>
        <p:spPr>
          <a:xfrm>
            <a:off x="7148466" y="16152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70622E-EAB8-484A-A5E8-0D567433BBB4}"/>
              </a:ext>
            </a:extLst>
          </p:cNvPr>
          <p:cNvSpPr/>
          <p:nvPr/>
        </p:nvSpPr>
        <p:spPr>
          <a:xfrm>
            <a:off x="7377066" y="16009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56A814-49AB-4606-8C01-F364333973D0}"/>
              </a:ext>
            </a:extLst>
          </p:cNvPr>
          <p:cNvSpPr/>
          <p:nvPr/>
        </p:nvSpPr>
        <p:spPr>
          <a:xfrm>
            <a:off x="76056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B9ED4E-8741-4AA6-AB6D-EAF4045DF583}"/>
              </a:ext>
            </a:extLst>
          </p:cNvPr>
          <p:cNvSpPr/>
          <p:nvPr/>
        </p:nvSpPr>
        <p:spPr>
          <a:xfrm>
            <a:off x="78342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37908D-EA8D-4A41-93E9-A2DF9775B68C}"/>
              </a:ext>
            </a:extLst>
          </p:cNvPr>
          <p:cNvSpPr/>
          <p:nvPr/>
        </p:nvSpPr>
        <p:spPr>
          <a:xfrm>
            <a:off x="80501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EACEF9-E2DD-494B-968C-CD3DEC5636DD}"/>
              </a:ext>
            </a:extLst>
          </p:cNvPr>
          <p:cNvSpPr/>
          <p:nvPr/>
        </p:nvSpPr>
        <p:spPr>
          <a:xfrm>
            <a:off x="8277132" y="159544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191850-41F6-4B9D-9110-116EC5F3E7AC}"/>
              </a:ext>
            </a:extLst>
          </p:cNvPr>
          <p:cNvSpPr txBox="1"/>
          <p:nvPr/>
        </p:nvSpPr>
        <p:spPr>
          <a:xfrm>
            <a:off x="6615066" y="287480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54BDF8-8F77-4D78-9354-9BF10F0D74DD}"/>
              </a:ext>
            </a:extLst>
          </p:cNvPr>
          <p:cNvSpPr txBox="1"/>
          <p:nvPr/>
        </p:nvSpPr>
        <p:spPr>
          <a:xfrm>
            <a:off x="9205866" y="283764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939C11-C847-41E5-A54D-D0BB7368DF5E}"/>
              </a:ext>
            </a:extLst>
          </p:cNvPr>
          <p:cNvSpPr/>
          <p:nvPr/>
        </p:nvSpPr>
        <p:spPr>
          <a:xfrm>
            <a:off x="9180466" y="129064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06308E-55B2-4AF0-8C2B-3CB4B6617F4A}"/>
              </a:ext>
            </a:extLst>
          </p:cNvPr>
          <p:cNvSpPr/>
          <p:nvPr/>
        </p:nvSpPr>
        <p:spPr>
          <a:xfrm>
            <a:off x="928184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55B908-051A-4E38-8D0C-35EA6448B89B}"/>
              </a:ext>
            </a:extLst>
          </p:cNvPr>
          <p:cNvSpPr/>
          <p:nvPr/>
        </p:nvSpPr>
        <p:spPr>
          <a:xfrm>
            <a:off x="9497966" y="142048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4D2D50-1F3A-44F0-8C42-477CD550A128}"/>
              </a:ext>
            </a:extLst>
          </p:cNvPr>
          <p:cNvSpPr/>
          <p:nvPr/>
        </p:nvSpPr>
        <p:spPr>
          <a:xfrm>
            <a:off x="9726456" y="16445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FD676E-F15D-40B7-BE46-74B86D753B5F}"/>
              </a:ext>
            </a:extLst>
          </p:cNvPr>
          <p:cNvSpPr/>
          <p:nvPr/>
        </p:nvSpPr>
        <p:spPr>
          <a:xfrm>
            <a:off x="9929766" y="163260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3B7C64-A399-4629-9421-FD77EA2FEA66}"/>
              </a:ext>
            </a:extLst>
          </p:cNvPr>
          <p:cNvSpPr/>
          <p:nvPr/>
        </p:nvSpPr>
        <p:spPr>
          <a:xfrm>
            <a:off x="101710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709E40C-DF23-49C9-90F5-F436C5877ED3}"/>
              </a:ext>
            </a:extLst>
          </p:cNvPr>
          <p:cNvSpPr/>
          <p:nvPr/>
        </p:nvSpPr>
        <p:spPr>
          <a:xfrm>
            <a:off x="103996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A7A81A-9C1A-4493-93DA-6307A1F003D6}"/>
              </a:ext>
            </a:extLst>
          </p:cNvPr>
          <p:cNvSpPr/>
          <p:nvPr/>
        </p:nvSpPr>
        <p:spPr>
          <a:xfrm>
            <a:off x="106155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6B5880-90C6-4319-93D4-DDBF2FDBB554}"/>
              </a:ext>
            </a:extLst>
          </p:cNvPr>
          <p:cNvSpPr/>
          <p:nvPr/>
        </p:nvSpPr>
        <p:spPr>
          <a:xfrm>
            <a:off x="108441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47E7AC-55A8-4F3B-ADE2-3016B53BEB26}"/>
              </a:ext>
            </a:extLst>
          </p:cNvPr>
          <p:cNvSpPr txBox="1"/>
          <p:nvPr/>
        </p:nvSpPr>
        <p:spPr>
          <a:xfrm>
            <a:off x="7910466" y="3627541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OSPI BOOT MODE</a:t>
            </a: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477AC46F-6E1B-4DC5-8087-81EDD76C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98212" y="3066584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A8EDF77-F004-4F94-9235-73E05DAD1FFF}"/>
              </a:ext>
            </a:extLst>
          </p:cNvPr>
          <p:cNvSpPr/>
          <p:nvPr/>
        </p:nvSpPr>
        <p:spPr>
          <a:xfrm>
            <a:off x="6536834" y="509528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53DC54-6D13-4BEE-A831-7F38AA6BA31F}"/>
              </a:ext>
            </a:extLst>
          </p:cNvPr>
          <p:cNvSpPr/>
          <p:nvPr/>
        </p:nvSpPr>
        <p:spPr>
          <a:xfrm>
            <a:off x="66257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969098-8563-412A-BAC7-E3B5FFC34DC4}"/>
              </a:ext>
            </a:extLst>
          </p:cNvPr>
          <p:cNvSpPr/>
          <p:nvPr/>
        </p:nvSpPr>
        <p:spPr>
          <a:xfrm>
            <a:off x="68543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4DE9F37-3B69-490D-8464-C613284758C4}"/>
              </a:ext>
            </a:extLst>
          </p:cNvPr>
          <p:cNvSpPr/>
          <p:nvPr/>
        </p:nvSpPr>
        <p:spPr>
          <a:xfrm>
            <a:off x="7070234" y="54000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A968AA4-AC6B-4399-8C22-596A66664B8D}"/>
              </a:ext>
            </a:extLst>
          </p:cNvPr>
          <p:cNvSpPr/>
          <p:nvPr/>
        </p:nvSpPr>
        <p:spPr>
          <a:xfrm>
            <a:off x="7298834" y="538578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4B06AE9-086D-44AF-8BC9-1A9298237D7A}"/>
              </a:ext>
            </a:extLst>
          </p:cNvPr>
          <p:cNvSpPr/>
          <p:nvPr/>
        </p:nvSpPr>
        <p:spPr>
          <a:xfrm>
            <a:off x="7540134" y="53801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91D0329-A075-486E-95B7-8B91AA0F4923}"/>
              </a:ext>
            </a:extLst>
          </p:cNvPr>
          <p:cNvSpPr/>
          <p:nvPr/>
        </p:nvSpPr>
        <p:spPr>
          <a:xfrm>
            <a:off x="7768734" y="53801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BAD503-EE85-421C-B913-7E52BAD0033F}"/>
              </a:ext>
            </a:extLst>
          </p:cNvPr>
          <p:cNvSpPr/>
          <p:nvPr/>
        </p:nvSpPr>
        <p:spPr>
          <a:xfrm>
            <a:off x="79719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7E919C5-1FFA-400C-AFB2-C9D3D9DC56E2}"/>
              </a:ext>
            </a:extLst>
          </p:cNvPr>
          <p:cNvSpPr/>
          <p:nvPr/>
        </p:nvSpPr>
        <p:spPr>
          <a:xfrm>
            <a:off x="8202566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09D7C6-0A26-4BF4-A76C-3F37ACAD1F79}"/>
              </a:ext>
            </a:extLst>
          </p:cNvPr>
          <p:cNvSpPr txBox="1"/>
          <p:nvPr/>
        </p:nvSpPr>
        <p:spPr>
          <a:xfrm>
            <a:off x="6536834" y="66596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AC090F-8465-483B-BBB3-FAE739F31B41}"/>
              </a:ext>
            </a:extLst>
          </p:cNvPr>
          <p:cNvSpPr txBox="1"/>
          <p:nvPr/>
        </p:nvSpPr>
        <p:spPr>
          <a:xfrm>
            <a:off x="9127634" y="662252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E17D85B-084A-46F2-9076-DC826D2DA522}"/>
              </a:ext>
            </a:extLst>
          </p:cNvPr>
          <p:cNvSpPr/>
          <p:nvPr/>
        </p:nvSpPr>
        <p:spPr>
          <a:xfrm>
            <a:off x="9102234" y="507552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756F6B-815A-470C-9C74-DD096CF6A5FF}"/>
              </a:ext>
            </a:extLst>
          </p:cNvPr>
          <p:cNvSpPr/>
          <p:nvPr/>
        </p:nvSpPr>
        <p:spPr>
          <a:xfrm>
            <a:off x="920361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8CFB9AD-22E0-4BC2-B086-05F824F4139D}"/>
              </a:ext>
            </a:extLst>
          </p:cNvPr>
          <p:cNvSpPr/>
          <p:nvPr/>
        </p:nvSpPr>
        <p:spPr>
          <a:xfrm>
            <a:off x="9419734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3D5CD1-4EFB-402A-815C-1A9ED59BA67B}"/>
              </a:ext>
            </a:extLst>
          </p:cNvPr>
          <p:cNvSpPr/>
          <p:nvPr/>
        </p:nvSpPr>
        <p:spPr>
          <a:xfrm>
            <a:off x="9637666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D9B149-A7A6-44C5-A38C-302FDD53AE98}"/>
              </a:ext>
            </a:extLst>
          </p:cNvPr>
          <p:cNvSpPr/>
          <p:nvPr/>
        </p:nvSpPr>
        <p:spPr>
          <a:xfrm>
            <a:off x="9851534" y="541748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A964CE9-7B25-4699-B607-F6AD573FA809}"/>
              </a:ext>
            </a:extLst>
          </p:cNvPr>
          <p:cNvSpPr/>
          <p:nvPr/>
        </p:nvSpPr>
        <p:spPr>
          <a:xfrm>
            <a:off x="10092834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68E6CF8-38F2-47D7-A6CC-F008896D9E03}"/>
              </a:ext>
            </a:extLst>
          </p:cNvPr>
          <p:cNvSpPr/>
          <p:nvPr/>
        </p:nvSpPr>
        <p:spPr>
          <a:xfrm>
            <a:off x="10309132" y="5202788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9B07D4-3090-45C3-BB48-717678B0A2E1}"/>
              </a:ext>
            </a:extLst>
          </p:cNvPr>
          <p:cNvSpPr/>
          <p:nvPr/>
        </p:nvSpPr>
        <p:spPr>
          <a:xfrm>
            <a:off x="1053733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A27172C-1AD1-4C69-A7C8-3D22C40175C7}"/>
              </a:ext>
            </a:extLst>
          </p:cNvPr>
          <p:cNvSpPr/>
          <p:nvPr/>
        </p:nvSpPr>
        <p:spPr>
          <a:xfrm>
            <a:off x="1076593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EC8154-8A83-4543-8BFD-F818A06B16E3}"/>
              </a:ext>
            </a:extLst>
          </p:cNvPr>
          <p:cNvSpPr txBox="1"/>
          <p:nvPr/>
        </p:nvSpPr>
        <p:spPr>
          <a:xfrm>
            <a:off x="7832234" y="7412421"/>
            <a:ext cx="19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 BOOT MODE</a:t>
            </a:r>
          </a:p>
        </p:txBody>
      </p:sp>
    </p:spTree>
    <p:extLst>
      <p:ext uri="{BB962C8B-B14F-4D97-AF65-F5344CB8AC3E}">
        <p14:creationId xmlns:p14="http://schemas.microsoft.com/office/powerpoint/2010/main" val="256354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5600" y="3124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199" y="2360711"/>
            <a:ext cx="1" cy="152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1862C2-1E01-4587-8619-B5168DA1B3DF}"/>
              </a:ext>
            </a:extLst>
          </p:cNvPr>
          <p:cNvSpPr/>
          <p:nvPr/>
        </p:nvSpPr>
        <p:spPr>
          <a:xfrm>
            <a:off x="4419600" y="3352801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33280" y="2854522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37703" y="20821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3FAEE5-33B7-4122-BB78-6484CB22DF89}"/>
              </a:ext>
            </a:extLst>
          </p:cNvPr>
          <p:cNvSpPr txBox="1"/>
          <p:nvPr/>
        </p:nvSpPr>
        <p:spPr>
          <a:xfrm>
            <a:off x="3616627" y="35800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87C379-342C-488E-89F4-389169D59C62}"/>
              </a:ext>
            </a:extLst>
          </p:cNvPr>
          <p:cNvCxnSpPr/>
          <p:nvPr/>
        </p:nvCxnSpPr>
        <p:spPr>
          <a:xfrm>
            <a:off x="5617928" y="3886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082180"/>
            <a:ext cx="12192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FB39A-2200-4503-85CD-5CC683805F37}"/>
              </a:ext>
            </a:extLst>
          </p:cNvPr>
          <p:cNvSpPr/>
          <p:nvPr/>
        </p:nvSpPr>
        <p:spPr>
          <a:xfrm>
            <a:off x="6201355" y="3617848"/>
            <a:ext cx="1219200" cy="62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71DDD6-B982-4956-95E7-C2005A124FBC}"/>
              </a:ext>
            </a:extLst>
          </p:cNvPr>
          <p:cNvCxnSpPr>
            <a:cxnSpLocks/>
          </p:cNvCxnSpPr>
          <p:nvPr/>
        </p:nvCxnSpPr>
        <p:spPr>
          <a:xfrm>
            <a:off x="3505199" y="3886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29E0A4F-A0EE-43FE-A814-B7B9860BD806}"/>
              </a:ext>
            </a:extLst>
          </p:cNvPr>
          <p:cNvSpPr/>
          <p:nvPr/>
        </p:nvSpPr>
        <p:spPr>
          <a:xfrm>
            <a:off x="7994705" y="2082179"/>
            <a:ext cx="14478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 Channel 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E7F7D0-608E-46A2-AAE8-1ADC72853C37}"/>
              </a:ext>
            </a:extLst>
          </p:cNvPr>
          <p:cNvSpPr/>
          <p:nvPr/>
        </p:nvSpPr>
        <p:spPr>
          <a:xfrm>
            <a:off x="8001000" y="3637722"/>
            <a:ext cx="14478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 Channel 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331E6F-EE82-4717-8936-FE4138E433A8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7391400" y="2374589"/>
            <a:ext cx="6033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CAAD90-2FFD-4674-BD8A-0B988E2C1330}"/>
              </a:ext>
            </a:extLst>
          </p:cNvPr>
          <p:cNvCxnSpPr/>
          <p:nvPr/>
        </p:nvCxnSpPr>
        <p:spPr>
          <a:xfrm>
            <a:off x="7430825" y="3930131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EDC87-142B-4B67-8484-E60389E95F01}"/>
              </a:ext>
            </a:extLst>
          </p:cNvPr>
          <p:cNvSpPr/>
          <p:nvPr/>
        </p:nvSpPr>
        <p:spPr>
          <a:xfrm>
            <a:off x="10085236" y="2082179"/>
            <a:ext cx="1344763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BUFFER0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C579D8-082A-4FE7-AE10-2B72ED7CBDF0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>
            <a:off x="9442505" y="2374589"/>
            <a:ext cx="64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961F11-88B6-4950-8F6E-6DA7D730E76A}"/>
              </a:ext>
            </a:extLst>
          </p:cNvPr>
          <p:cNvCxnSpPr>
            <a:cxnSpLocks/>
          </p:cNvCxnSpPr>
          <p:nvPr/>
        </p:nvCxnSpPr>
        <p:spPr>
          <a:xfrm>
            <a:off x="9442505" y="3930131"/>
            <a:ext cx="64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031A2E1-6FA4-4898-A7AA-0F1408DE4100}"/>
              </a:ext>
            </a:extLst>
          </p:cNvPr>
          <p:cNvSpPr/>
          <p:nvPr/>
        </p:nvSpPr>
        <p:spPr>
          <a:xfrm>
            <a:off x="10085235" y="3637722"/>
            <a:ext cx="1344763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BUFFER1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21151-8CBC-4F0D-93A7-D4CB1043758E}"/>
              </a:ext>
            </a:extLst>
          </p:cNvPr>
          <p:cNvSpPr/>
          <p:nvPr/>
        </p:nvSpPr>
        <p:spPr>
          <a:xfrm>
            <a:off x="4040439" y="500208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ADC SOC Continuous DMA 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52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2286000" y="2667001"/>
            <a:ext cx="1219200" cy="91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RTI1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559506" y="2667002"/>
            <a:ext cx="1688894" cy="91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EDMA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 flipV="1">
            <a:off x="6248400" y="3124199"/>
            <a:ext cx="7714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7019807" y="2667001"/>
            <a:ext cx="1219200" cy="91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3505200" y="3124198"/>
            <a:ext cx="105430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821151-8CBC-4F0D-93A7-D4CB1043758E}"/>
              </a:ext>
            </a:extLst>
          </p:cNvPr>
          <p:cNvSpPr/>
          <p:nvPr/>
        </p:nvSpPr>
        <p:spPr>
          <a:xfrm>
            <a:off x="4040439" y="500208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– DAC DMA Sine wave 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FD8501-7895-4DFA-A3D7-B4EDC1986AD5}"/>
              </a:ext>
            </a:extLst>
          </p:cNvPr>
          <p:cNvSpPr txBox="1"/>
          <p:nvPr/>
        </p:nvSpPr>
        <p:spPr>
          <a:xfrm>
            <a:off x="3569820" y="2477867"/>
            <a:ext cx="94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DMA Trigger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82878-6F0A-4AD2-BAE3-AB3A3FAA4BBC}"/>
              </a:ext>
            </a:extLst>
          </p:cNvPr>
          <p:cNvSpPr/>
          <p:nvPr/>
        </p:nvSpPr>
        <p:spPr>
          <a:xfrm>
            <a:off x="4267200" y="4140515"/>
            <a:ext cx="2295407" cy="123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Sine Table</a:t>
            </a:r>
          </a:p>
          <a:p>
            <a:pPr algn="ctr"/>
            <a:r>
              <a:rPr lang="en-US" dirty="0"/>
              <a:t>(Buffer with sine values)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D5D998-A6E6-495C-855A-715DB3931506}"/>
              </a:ext>
            </a:extLst>
          </p:cNvPr>
          <p:cNvCxnSpPr>
            <a:cxnSpLocks/>
            <a:stCxn id="36" idx="0"/>
            <a:endCxn id="20" idx="2"/>
          </p:cNvCxnSpPr>
          <p:nvPr/>
        </p:nvCxnSpPr>
        <p:spPr>
          <a:xfrm flipH="1" flipV="1">
            <a:off x="5403953" y="3581397"/>
            <a:ext cx="10951" cy="55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BB409-6B89-49FE-A13D-97D2D23FED7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8239007" y="3124198"/>
            <a:ext cx="6763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6FAEBEC-AED8-4A15-865C-7818264F8F05}"/>
              </a:ext>
            </a:extLst>
          </p:cNvPr>
          <p:cNvSpPr/>
          <p:nvPr/>
        </p:nvSpPr>
        <p:spPr>
          <a:xfrm>
            <a:off x="8915400" y="2667001"/>
            <a:ext cx="1447800" cy="91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Sine wave output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46B161-1CDD-41AF-8473-8871680A67F0}"/>
              </a:ext>
            </a:extLst>
          </p:cNvPr>
          <p:cNvSpPr txBox="1"/>
          <p:nvPr/>
        </p:nvSpPr>
        <p:spPr>
          <a:xfrm>
            <a:off x="4587030" y="5466582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EDMA Source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702FA4-D84E-4D2D-B041-33B669322655}"/>
              </a:ext>
            </a:extLst>
          </p:cNvPr>
          <p:cNvSpPr txBox="1"/>
          <p:nvPr/>
        </p:nvSpPr>
        <p:spPr>
          <a:xfrm>
            <a:off x="6634103" y="3615916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EDMA Destination</a:t>
            </a:r>
          </a:p>
        </p:txBody>
      </p:sp>
    </p:spTree>
    <p:extLst>
      <p:ext uri="{BB962C8B-B14F-4D97-AF65-F5344CB8AC3E}">
        <p14:creationId xmlns:p14="http://schemas.microsoft.com/office/powerpoint/2010/main" val="211797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95E3-A93C-43AD-98A1-E3A7D0AB2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7A4B6-976F-4927-B2F1-045D3EDE5394}"/>
              </a:ext>
            </a:extLst>
          </p:cNvPr>
          <p:cNvSpPr/>
          <p:nvPr/>
        </p:nvSpPr>
        <p:spPr>
          <a:xfrm>
            <a:off x="1078859" y="1351870"/>
            <a:ext cx="2573478" cy="2157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40" dirty="0"/>
          </a:p>
          <a:p>
            <a:pPr algn="ctr"/>
            <a:r>
              <a:rPr lang="en-US" sz="2240" dirty="0"/>
              <a:t>EPWM</a:t>
            </a:r>
          </a:p>
          <a:p>
            <a:pPr algn="ctr"/>
            <a:endParaRPr lang="en-US" sz="224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29055-7349-4D6C-B491-DE271C59BEA9}"/>
              </a:ext>
            </a:extLst>
          </p:cNvPr>
          <p:cNvSpPr/>
          <p:nvPr/>
        </p:nvSpPr>
        <p:spPr>
          <a:xfrm>
            <a:off x="1547242" y="2766890"/>
            <a:ext cx="1326211" cy="496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</a:rPr>
              <a:t>Counter Compare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32FDF-07E6-4DAF-8E8C-BEBFED05C925}"/>
              </a:ext>
            </a:extLst>
          </p:cNvPr>
          <p:cNvSpPr/>
          <p:nvPr/>
        </p:nvSpPr>
        <p:spPr>
          <a:xfrm>
            <a:off x="1547242" y="1641319"/>
            <a:ext cx="1326211" cy="4216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</a:rPr>
              <a:t>Time 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BAD72-E2E3-4E08-AB23-DBA775FB2412}"/>
              </a:ext>
            </a:extLst>
          </p:cNvPr>
          <p:cNvSpPr/>
          <p:nvPr/>
        </p:nvSpPr>
        <p:spPr>
          <a:xfrm>
            <a:off x="4869639" y="1951820"/>
            <a:ext cx="1336734" cy="1136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DMA XBar</a:t>
            </a:r>
          </a:p>
          <a:p>
            <a:pPr algn="ctr"/>
            <a:endParaRPr lang="en-US" sz="128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93553-AF88-42CD-9EEF-AD416E477EEC}"/>
              </a:ext>
            </a:extLst>
          </p:cNvPr>
          <p:cNvSpPr/>
          <p:nvPr/>
        </p:nvSpPr>
        <p:spPr>
          <a:xfrm>
            <a:off x="7315201" y="1951819"/>
            <a:ext cx="1336734" cy="1136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DMA Trigger XBar</a:t>
            </a:r>
          </a:p>
          <a:p>
            <a:pPr algn="ctr"/>
            <a:endParaRPr lang="en-US" sz="128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2420A1-328C-4804-AFE6-DCFA36B2C66B}"/>
              </a:ext>
            </a:extLst>
          </p:cNvPr>
          <p:cNvSpPr/>
          <p:nvPr/>
        </p:nvSpPr>
        <p:spPr>
          <a:xfrm>
            <a:off x="9760762" y="1514361"/>
            <a:ext cx="2573478" cy="2157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40" dirty="0"/>
          </a:p>
          <a:p>
            <a:pPr algn="ctr"/>
            <a:r>
              <a:rPr lang="en-US" sz="2240" dirty="0"/>
              <a:t>EDMA</a:t>
            </a:r>
          </a:p>
          <a:p>
            <a:pPr algn="ctr"/>
            <a:endParaRPr lang="en-US" sz="224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C89413-C8AF-459C-8B54-EDB94DD28E1D}"/>
              </a:ext>
            </a:extLst>
          </p:cNvPr>
          <p:cNvCxnSpPr>
            <a:cxnSpLocks/>
          </p:cNvCxnSpPr>
          <p:nvPr/>
        </p:nvCxnSpPr>
        <p:spPr>
          <a:xfrm flipV="1">
            <a:off x="3652336" y="2430729"/>
            <a:ext cx="1215690" cy="8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14211-C1A1-48D9-875A-4BB93F58D4BE}"/>
              </a:ext>
            </a:extLst>
          </p:cNvPr>
          <p:cNvCxnSpPr>
            <a:cxnSpLocks/>
          </p:cNvCxnSpPr>
          <p:nvPr/>
        </p:nvCxnSpPr>
        <p:spPr>
          <a:xfrm flipV="1">
            <a:off x="6206374" y="2414282"/>
            <a:ext cx="1108827" cy="16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801E93-BD2B-43F4-A335-6BF9E2C8D7D9}"/>
              </a:ext>
            </a:extLst>
          </p:cNvPr>
          <p:cNvCxnSpPr>
            <a:cxnSpLocks/>
          </p:cNvCxnSpPr>
          <p:nvPr/>
        </p:nvCxnSpPr>
        <p:spPr>
          <a:xfrm>
            <a:off x="8623794" y="2374149"/>
            <a:ext cx="1136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8E6F625-5805-46DB-85F6-4CC06631DB8C}"/>
              </a:ext>
            </a:extLst>
          </p:cNvPr>
          <p:cNvCxnSpPr>
            <a:stCxn id="5" idx="1"/>
          </p:cNvCxnSpPr>
          <p:nvPr/>
        </p:nvCxnSpPr>
        <p:spPr>
          <a:xfrm rot="10800000" flipH="1">
            <a:off x="1078859" y="1781111"/>
            <a:ext cx="468382" cy="649621"/>
          </a:xfrm>
          <a:prstGeom prst="bentConnector4">
            <a:avLst>
              <a:gd name="adj1" fmla="val 562"/>
              <a:gd name="adj2" fmla="val 1000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D87BBF0-99EB-4492-BB8C-32ECB0683741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 flipH="1" flipV="1">
            <a:off x="1078859" y="2430730"/>
            <a:ext cx="468382" cy="584163"/>
          </a:xfrm>
          <a:prstGeom prst="bentConnector3">
            <a:avLst>
              <a:gd name="adj1" fmla="val -16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656A9F4-7DD6-4DD2-B9F1-01F0BCF6D363}"/>
              </a:ext>
            </a:extLst>
          </p:cNvPr>
          <p:cNvSpPr txBox="1"/>
          <p:nvPr/>
        </p:nvSpPr>
        <p:spPr>
          <a:xfrm>
            <a:off x="3849687" y="2105923"/>
            <a:ext cx="82098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/>
              <a:t>SOCA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38CABA-8FC2-427F-A5F2-F23E3BF34E44}"/>
              </a:ext>
            </a:extLst>
          </p:cNvPr>
          <p:cNvSpPr/>
          <p:nvPr/>
        </p:nvSpPr>
        <p:spPr>
          <a:xfrm>
            <a:off x="12611843" y="2381429"/>
            <a:ext cx="1623562" cy="504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Configuration Array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B39B748E-1E59-42B8-80DF-1F8AA3F6269D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>
            <a:off x="12679881" y="2540178"/>
            <a:ext cx="398110" cy="10893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E70F9C-9B98-4C2B-82DA-62CF0BF52B09}"/>
              </a:ext>
            </a:extLst>
          </p:cNvPr>
          <p:cNvCxnSpPr/>
          <p:nvPr/>
        </p:nvCxnSpPr>
        <p:spPr>
          <a:xfrm flipH="1">
            <a:off x="9760761" y="3283923"/>
            <a:ext cx="25734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701636F-9ABF-439A-81CA-3D11449313BB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1078859" y="2430729"/>
            <a:ext cx="8681901" cy="853194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9FD230A-F8B9-4BE5-86EC-A77C608F7753}"/>
              </a:ext>
            </a:extLst>
          </p:cNvPr>
          <p:cNvSpPr txBox="1"/>
          <p:nvPr/>
        </p:nvSpPr>
        <p:spPr>
          <a:xfrm>
            <a:off x="3652336" y="3898302"/>
            <a:ext cx="33287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/>
              <a:t>Data transfer to EPWM registers</a:t>
            </a:r>
          </a:p>
        </p:txBody>
      </p:sp>
    </p:spTree>
    <p:extLst>
      <p:ext uri="{BB962C8B-B14F-4D97-AF65-F5344CB8AC3E}">
        <p14:creationId xmlns:p14="http://schemas.microsoft.com/office/powerpoint/2010/main" val="4227741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24E384-3970-4C27-8DEA-0F94B18ABF8B}"/>
              </a:ext>
            </a:extLst>
          </p:cNvPr>
          <p:cNvSpPr/>
          <p:nvPr/>
        </p:nvSpPr>
        <p:spPr>
          <a:xfrm>
            <a:off x="2667000" y="1371600"/>
            <a:ext cx="83058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DEF3-4FF2-4835-AD1B-619DD21B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733" y="7855561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F13B3-781A-498F-8280-6D0A5642B3B4}"/>
              </a:ext>
            </a:extLst>
          </p:cNvPr>
          <p:cNvSpPr/>
          <p:nvPr/>
        </p:nvSpPr>
        <p:spPr>
          <a:xfrm>
            <a:off x="3887429" y="1699255"/>
            <a:ext cx="2133600" cy="19672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CMPSSA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0438B-DF39-4135-B350-9B528A1058F9}"/>
              </a:ext>
            </a:extLst>
          </p:cNvPr>
          <p:cNvSpPr/>
          <p:nvPr/>
        </p:nvSpPr>
        <p:spPr>
          <a:xfrm>
            <a:off x="7397641" y="1633161"/>
            <a:ext cx="2133600" cy="47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1323DD-CB24-4203-AF14-AA3B145101F8}"/>
              </a:ext>
            </a:extLst>
          </p:cNvPr>
          <p:cNvCxnSpPr/>
          <p:nvPr/>
        </p:nvCxnSpPr>
        <p:spPr>
          <a:xfrm>
            <a:off x="9531241" y="1866900"/>
            <a:ext cx="1828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8B33B9-A4AC-4578-B715-4BA3C3672CD6}"/>
              </a:ext>
            </a:extLst>
          </p:cNvPr>
          <p:cNvCxnSpPr>
            <a:cxnSpLocks/>
          </p:cNvCxnSpPr>
          <p:nvPr/>
        </p:nvCxnSpPr>
        <p:spPr>
          <a:xfrm>
            <a:off x="6026041" y="1828800"/>
            <a:ext cx="1371600" cy="2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A46EAE-D8DA-4210-8C8B-0197E034AA6F}"/>
              </a:ext>
            </a:extLst>
          </p:cNvPr>
          <p:cNvSpPr txBox="1"/>
          <p:nvPr/>
        </p:nvSpPr>
        <p:spPr>
          <a:xfrm>
            <a:off x="6661912" y="261353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CTRIPOUTH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6272-A482-47E4-93FB-8D64662ADACF}"/>
              </a:ext>
            </a:extLst>
          </p:cNvPr>
          <p:cNvSpPr txBox="1"/>
          <p:nvPr/>
        </p:nvSpPr>
        <p:spPr>
          <a:xfrm>
            <a:off x="9614629" y="14975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PWM_B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FD3E35-23E2-4CFC-9FBD-EBC77A8051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63639" y="2682884"/>
            <a:ext cx="1523790" cy="1813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26EDE8-5D7C-4C65-A9EE-E1C9F408F979}"/>
              </a:ext>
            </a:extLst>
          </p:cNvPr>
          <p:cNvSpPr txBox="1"/>
          <p:nvPr/>
        </p:nvSpPr>
        <p:spPr>
          <a:xfrm>
            <a:off x="2642968" y="22750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CMPINxP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C642B-183D-417D-9AD6-BE8EC3653A3E}"/>
              </a:ext>
            </a:extLst>
          </p:cNvPr>
          <p:cNvSpPr/>
          <p:nvPr/>
        </p:nvSpPr>
        <p:spPr>
          <a:xfrm>
            <a:off x="7397641" y="3276600"/>
            <a:ext cx="2133600" cy="4811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XBAR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9824A75-52B5-4F90-9117-2382B9F88B6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026041" y="2158385"/>
            <a:ext cx="1371600" cy="135877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A43EE2-B1F8-4384-B6C6-188E31550D11}"/>
              </a:ext>
            </a:extLst>
          </p:cNvPr>
          <p:cNvCxnSpPr/>
          <p:nvPr/>
        </p:nvCxnSpPr>
        <p:spPr>
          <a:xfrm>
            <a:off x="9554997" y="3517160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6B360-BA7C-4461-88F9-5E147B955571}"/>
              </a:ext>
            </a:extLst>
          </p:cNvPr>
          <p:cNvSpPr txBox="1"/>
          <p:nvPr/>
        </p:nvSpPr>
        <p:spPr>
          <a:xfrm>
            <a:off x="9544745" y="31711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XBAROUT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2FA85D-B9F4-4AC4-BF72-ACDA6602A054}"/>
              </a:ext>
            </a:extLst>
          </p:cNvPr>
          <p:cNvSpPr txBox="1"/>
          <p:nvPr/>
        </p:nvSpPr>
        <p:spPr>
          <a:xfrm>
            <a:off x="7333613" y="172840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TRIP4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4E8FA-FDD0-49E7-98A4-EC72B980D3D2}"/>
              </a:ext>
            </a:extLst>
          </p:cNvPr>
          <p:cNvSpPr txBox="1"/>
          <p:nvPr/>
        </p:nvSpPr>
        <p:spPr>
          <a:xfrm>
            <a:off x="6139974" y="152110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CTRIPH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B39E80-8C8D-48D0-9E14-2EA595930C5D}"/>
              </a:ext>
            </a:extLst>
          </p:cNvPr>
          <p:cNvCxnSpPr/>
          <p:nvPr/>
        </p:nvCxnSpPr>
        <p:spPr>
          <a:xfrm>
            <a:off x="1881469" y="5470683"/>
            <a:ext cx="10626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97EDA-DB43-4E88-8A69-556E1F03754B}"/>
              </a:ext>
            </a:extLst>
          </p:cNvPr>
          <p:cNvCxnSpPr>
            <a:cxnSpLocks/>
          </p:cNvCxnSpPr>
          <p:nvPr/>
        </p:nvCxnSpPr>
        <p:spPr>
          <a:xfrm flipV="1">
            <a:off x="1794172" y="6525642"/>
            <a:ext cx="10713867" cy="20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1B3C1F-D15E-40FE-BD37-EF50DFF61D8B}"/>
              </a:ext>
            </a:extLst>
          </p:cNvPr>
          <p:cNvSpPr txBox="1"/>
          <p:nvPr/>
        </p:nvSpPr>
        <p:spPr>
          <a:xfrm>
            <a:off x="412188" y="56232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96944-6A1E-4D7A-8FA2-2C30854A6172}"/>
              </a:ext>
            </a:extLst>
          </p:cNvPr>
          <p:cNvSpPr txBox="1"/>
          <p:nvPr/>
        </p:nvSpPr>
        <p:spPr>
          <a:xfrm>
            <a:off x="85163" y="503195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CMPSS input signal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C9E8A0E-0AB3-4CB7-BD7B-EEC8F5625841}"/>
              </a:ext>
            </a:extLst>
          </p:cNvPr>
          <p:cNvCxnSpPr>
            <a:cxnSpLocks/>
          </p:cNvCxnSpPr>
          <p:nvPr/>
        </p:nvCxnSpPr>
        <p:spPr>
          <a:xfrm>
            <a:off x="8804054" y="4995274"/>
            <a:ext cx="0" cy="155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21A764-693F-47D8-AD7E-6DD0EE83EA92}"/>
              </a:ext>
            </a:extLst>
          </p:cNvPr>
          <p:cNvCxnSpPr>
            <a:cxnSpLocks/>
          </p:cNvCxnSpPr>
          <p:nvPr/>
        </p:nvCxnSpPr>
        <p:spPr>
          <a:xfrm>
            <a:off x="1952490" y="4977916"/>
            <a:ext cx="10555549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B57DAE8-5D5A-4DC3-A5B2-FB48A4C1FAD0}"/>
              </a:ext>
            </a:extLst>
          </p:cNvPr>
          <p:cNvSpPr txBox="1"/>
          <p:nvPr/>
        </p:nvSpPr>
        <p:spPr>
          <a:xfrm>
            <a:off x="2132137" y="4669768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DAC output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8EF0960-66C0-484F-B361-62B81CF208C3}"/>
              </a:ext>
            </a:extLst>
          </p:cNvPr>
          <p:cNvCxnSpPr>
            <a:cxnSpLocks/>
          </p:cNvCxnSpPr>
          <p:nvPr/>
        </p:nvCxnSpPr>
        <p:spPr>
          <a:xfrm flipV="1">
            <a:off x="2014446" y="5658583"/>
            <a:ext cx="576354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73491C-F535-4DB0-BACA-83E14143044C}"/>
              </a:ext>
            </a:extLst>
          </p:cNvPr>
          <p:cNvCxnSpPr>
            <a:cxnSpLocks/>
          </p:cNvCxnSpPr>
          <p:nvPr/>
        </p:nvCxnSpPr>
        <p:spPr>
          <a:xfrm flipV="1">
            <a:off x="2590800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0BCEFC-94C3-4434-9DDA-BCD20F58A10B}"/>
              </a:ext>
            </a:extLst>
          </p:cNvPr>
          <p:cNvSpPr txBox="1"/>
          <p:nvPr/>
        </p:nvSpPr>
        <p:spPr>
          <a:xfrm>
            <a:off x="12344342" y="5475448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774CFE-234C-4E7B-A05B-40D20CF5794F}"/>
              </a:ext>
            </a:extLst>
          </p:cNvPr>
          <p:cNvSpPr txBox="1"/>
          <p:nvPr/>
        </p:nvSpPr>
        <p:spPr>
          <a:xfrm>
            <a:off x="12344342" y="6530406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6E27B4-770D-455D-B829-9A50E209E167}"/>
              </a:ext>
            </a:extLst>
          </p:cNvPr>
          <p:cNvCxnSpPr>
            <a:cxnSpLocks/>
          </p:cNvCxnSpPr>
          <p:nvPr/>
        </p:nvCxnSpPr>
        <p:spPr>
          <a:xfrm flipV="1">
            <a:off x="2041267" y="4769111"/>
            <a:ext cx="10453629" cy="555878"/>
          </a:xfrm>
          <a:prstGeom prst="line">
            <a:avLst/>
          </a:prstGeom>
          <a:ln w="381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A87EE5-20CE-487F-A94B-C67F7336CBA2}"/>
              </a:ext>
            </a:extLst>
          </p:cNvPr>
          <p:cNvSpPr txBox="1"/>
          <p:nvPr/>
        </p:nvSpPr>
        <p:spPr>
          <a:xfrm>
            <a:off x="4989012" y="4353592"/>
            <a:ext cx="4231188" cy="369332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CMPIN1P exceeds internal DAC output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32798C-9787-41A5-A7D1-E1C24FC679C5}"/>
              </a:ext>
            </a:extLst>
          </p:cNvPr>
          <p:cNvSpPr txBox="1"/>
          <p:nvPr/>
        </p:nvSpPr>
        <p:spPr>
          <a:xfrm>
            <a:off x="9013038" y="5623285"/>
            <a:ext cx="1064693" cy="646331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 tripped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2F63CD-F182-4A76-8E1F-1002F18A741F}"/>
              </a:ext>
            </a:extLst>
          </p:cNvPr>
          <p:cNvCxnSpPr>
            <a:cxnSpLocks/>
          </p:cNvCxnSpPr>
          <p:nvPr/>
        </p:nvCxnSpPr>
        <p:spPr>
          <a:xfrm flipV="1">
            <a:off x="2912444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594CD2D-1CA1-4014-9389-EDA0D8220899}"/>
              </a:ext>
            </a:extLst>
          </p:cNvPr>
          <p:cNvCxnSpPr>
            <a:cxnSpLocks/>
          </p:cNvCxnSpPr>
          <p:nvPr/>
        </p:nvCxnSpPr>
        <p:spPr>
          <a:xfrm flipV="1">
            <a:off x="4022606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9770EE-B35C-40EF-AC6C-7BDB3B0E2FBD}"/>
              </a:ext>
            </a:extLst>
          </p:cNvPr>
          <p:cNvCxnSpPr>
            <a:cxnSpLocks/>
          </p:cNvCxnSpPr>
          <p:nvPr/>
        </p:nvCxnSpPr>
        <p:spPr>
          <a:xfrm flipV="1">
            <a:off x="2599525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0E184AE-9B14-46CC-BDA2-0CC752D14E1B}"/>
              </a:ext>
            </a:extLst>
          </p:cNvPr>
          <p:cNvCxnSpPr>
            <a:cxnSpLocks/>
          </p:cNvCxnSpPr>
          <p:nvPr/>
        </p:nvCxnSpPr>
        <p:spPr>
          <a:xfrm>
            <a:off x="2895476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0F1C2B0-BD3B-426A-B823-8C1EBBF7EFF1}"/>
              </a:ext>
            </a:extLst>
          </p:cNvPr>
          <p:cNvCxnSpPr>
            <a:cxnSpLocks/>
          </p:cNvCxnSpPr>
          <p:nvPr/>
        </p:nvCxnSpPr>
        <p:spPr>
          <a:xfrm flipV="1">
            <a:off x="4336269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A9102E1-FF2F-4DAC-B001-A85415AF6573}"/>
              </a:ext>
            </a:extLst>
          </p:cNvPr>
          <p:cNvCxnSpPr>
            <a:cxnSpLocks/>
          </p:cNvCxnSpPr>
          <p:nvPr/>
        </p:nvCxnSpPr>
        <p:spPr>
          <a:xfrm flipV="1">
            <a:off x="5446431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29DB70-A9A1-4197-9D6E-8346A1214835}"/>
              </a:ext>
            </a:extLst>
          </p:cNvPr>
          <p:cNvCxnSpPr>
            <a:cxnSpLocks/>
          </p:cNvCxnSpPr>
          <p:nvPr/>
        </p:nvCxnSpPr>
        <p:spPr>
          <a:xfrm flipV="1">
            <a:off x="4023350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EC008-5FE6-444D-B1BF-D64659AFD800}"/>
              </a:ext>
            </a:extLst>
          </p:cNvPr>
          <p:cNvCxnSpPr>
            <a:cxnSpLocks/>
          </p:cNvCxnSpPr>
          <p:nvPr/>
        </p:nvCxnSpPr>
        <p:spPr>
          <a:xfrm>
            <a:off x="4319301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4FC7548-F189-46CB-8C70-CF96A84FECF0}"/>
              </a:ext>
            </a:extLst>
          </p:cNvPr>
          <p:cNvCxnSpPr>
            <a:cxnSpLocks/>
          </p:cNvCxnSpPr>
          <p:nvPr/>
        </p:nvCxnSpPr>
        <p:spPr>
          <a:xfrm flipV="1">
            <a:off x="5766470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73C4719-EF99-438D-922B-240F399D20C9}"/>
              </a:ext>
            </a:extLst>
          </p:cNvPr>
          <p:cNvCxnSpPr>
            <a:cxnSpLocks/>
          </p:cNvCxnSpPr>
          <p:nvPr/>
        </p:nvCxnSpPr>
        <p:spPr>
          <a:xfrm flipV="1">
            <a:off x="6876632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804D52A-A4ED-4958-B911-620E90B1A0EA}"/>
              </a:ext>
            </a:extLst>
          </p:cNvPr>
          <p:cNvCxnSpPr>
            <a:cxnSpLocks/>
          </p:cNvCxnSpPr>
          <p:nvPr/>
        </p:nvCxnSpPr>
        <p:spPr>
          <a:xfrm flipV="1">
            <a:off x="5453551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282D98-2C45-4855-985D-70815005AC10}"/>
              </a:ext>
            </a:extLst>
          </p:cNvPr>
          <p:cNvCxnSpPr>
            <a:cxnSpLocks/>
          </p:cNvCxnSpPr>
          <p:nvPr/>
        </p:nvCxnSpPr>
        <p:spPr>
          <a:xfrm>
            <a:off x="5749502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8C13F7C-A6EB-4A13-A2F1-CE94D976415E}"/>
              </a:ext>
            </a:extLst>
          </p:cNvPr>
          <p:cNvCxnSpPr>
            <a:cxnSpLocks/>
          </p:cNvCxnSpPr>
          <p:nvPr/>
        </p:nvCxnSpPr>
        <p:spPr>
          <a:xfrm flipV="1">
            <a:off x="7190295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D680B94-1B5C-49D1-A347-057658301FAB}"/>
              </a:ext>
            </a:extLst>
          </p:cNvPr>
          <p:cNvCxnSpPr>
            <a:cxnSpLocks/>
          </p:cNvCxnSpPr>
          <p:nvPr/>
        </p:nvCxnSpPr>
        <p:spPr>
          <a:xfrm flipV="1">
            <a:off x="8300457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035C55-6431-43A1-A006-DF259517F73F}"/>
              </a:ext>
            </a:extLst>
          </p:cNvPr>
          <p:cNvCxnSpPr>
            <a:cxnSpLocks/>
          </p:cNvCxnSpPr>
          <p:nvPr/>
        </p:nvCxnSpPr>
        <p:spPr>
          <a:xfrm flipV="1">
            <a:off x="6877376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6382A93-B0A5-4864-8567-018933D50848}"/>
              </a:ext>
            </a:extLst>
          </p:cNvPr>
          <p:cNvCxnSpPr>
            <a:cxnSpLocks/>
          </p:cNvCxnSpPr>
          <p:nvPr/>
        </p:nvCxnSpPr>
        <p:spPr>
          <a:xfrm>
            <a:off x="7173327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7C747C6-8BBA-4094-A35E-FC5748B49892}"/>
              </a:ext>
            </a:extLst>
          </p:cNvPr>
          <p:cNvCxnSpPr>
            <a:cxnSpLocks/>
          </p:cNvCxnSpPr>
          <p:nvPr/>
        </p:nvCxnSpPr>
        <p:spPr>
          <a:xfrm flipV="1">
            <a:off x="8287312" y="6525642"/>
            <a:ext cx="4052142" cy="469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19AE5AE-F84A-4271-90FE-F61AF52946AE}"/>
              </a:ext>
            </a:extLst>
          </p:cNvPr>
          <p:cNvSpPr txBox="1"/>
          <p:nvPr/>
        </p:nvSpPr>
        <p:spPr>
          <a:xfrm>
            <a:off x="542179" y="2028222"/>
            <a:ext cx="190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Input signal to CMPSS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4CCAAB1-4545-4452-826C-91D5B9D2927A}"/>
              </a:ext>
            </a:extLst>
          </p:cNvPr>
          <p:cNvSpPr txBox="1"/>
          <p:nvPr/>
        </p:nvSpPr>
        <p:spPr>
          <a:xfrm>
            <a:off x="11358570" y="1543733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93F4E91-FBA0-4471-9B41-FF5D56F4EFC2}"/>
              </a:ext>
            </a:extLst>
          </p:cNvPr>
          <p:cNvSpPr txBox="1"/>
          <p:nvPr/>
        </p:nvSpPr>
        <p:spPr>
          <a:xfrm>
            <a:off x="11344879" y="3332493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output signal</a:t>
            </a:r>
          </a:p>
        </p:txBody>
      </p:sp>
    </p:spTree>
    <p:extLst>
      <p:ext uri="{BB962C8B-B14F-4D97-AF65-F5344CB8AC3E}">
        <p14:creationId xmlns:p14="http://schemas.microsoft.com/office/powerpoint/2010/main" val="15943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DEF3-4FF2-4835-AD1B-619DD21B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733" y="7855561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B39E80-8C8D-48D0-9E14-2EA595930C5D}"/>
              </a:ext>
            </a:extLst>
          </p:cNvPr>
          <p:cNvCxnSpPr>
            <a:cxnSpLocks/>
          </p:cNvCxnSpPr>
          <p:nvPr/>
        </p:nvCxnSpPr>
        <p:spPr>
          <a:xfrm>
            <a:off x="1380118" y="5247873"/>
            <a:ext cx="11214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97EDA-DB43-4E88-8A69-556E1F03754B}"/>
              </a:ext>
            </a:extLst>
          </p:cNvPr>
          <p:cNvCxnSpPr>
            <a:cxnSpLocks/>
          </p:cNvCxnSpPr>
          <p:nvPr/>
        </p:nvCxnSpPr>
        <p:spPr>
          <a:xfrm flipV="1">
            <a:off x="1881036" y="6302832"/>
            <a:ext cx="10713867" cy="20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1B3C1F-D15E-40FE-BD37-EF50DFF61D8B}"/>
              </a:ext>
            </a:extLst>
          </p:cNvPr>
          <p:cNvSpPr txBox="1"/>
          <p:nvPr/>
        </p:nvSpPr>
        <p:spPr>
          <a:xfrm>
            <a:off x="445135" y="571772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96944-6A1E-4D7A-8FA2-2C30854A6172}"/>
              </a:ext>
            </a:extLst>
          </p:cNvPr>
          <p:cNvSpPr txBox="1"/>
          <p:nvPr/>
        </p:nvSpPr>
        <p:spPr>
          <a:xfrm>
            <a:off x="10366867" y="40343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 Output signal</a:t>
            </a:r>
          </a:p>
          <a:p>
            <a:r>
              <a:rPr lang="en-US" dirty="0"/>
              <a:t>(ADC Input)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C9E8A0E-0AB3-4CB7-BD7B-EEC8F5625841}"/>
              </a:ext>
            </a:extLst>
          </p:cNvPr>
          <p:cNvCxnSpPr>
            <a:cxnSpLocks/>
          </p:cNvCxnSpPr>
          <p:nvPr/>
        </p:nvCxnSpPr>
        <p:spPr>
          <a:xfrm>
            <a:off x="8890918" y="4772464"/>
            <a:ext cx="0" cy="155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21A764-693F-47D8-AD7E-6DD0EE83EA92}"/>
              </a:ext>
            </a:extLst>
          </p:cNvPr>
          <p:cNvCxnSpPr>
            <a:cxnSpLocks/>
          </p:cNvCxnSpPr>
          <p:nvPr/>
        </p:nvCxnSpPr>
        <p:spPr>
          <a:xfrm>
            <a:off x="1380118" y="4882590"/>
            <a:ext cx="11214785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B57DAE8-5D5A-4DC3-A5B2-FB48A4C1FAD0}"/>
              </a:ext>
            </a:extLst>
          </p:cNvPr>
          <p:cNvSpPr txBox="1"/>
          <p:nvPr/>
        </p:nvSpPr>
        <p:spPr>
          <a:xfrm>
            <a:off x="450739" y="4508432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PPB High level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8EF0960-66C0-484F-B361-62B81CF208C3}"/>
              </a:ext>
            </a:extLst>
          </p:cNvPr>
          <p:cNvCxnSpPr>
            <a:cxnSpLocks/>
          </p:cNvCxnSpPr>
          <p:nvPr/>
        </p:nvCxnSpPr>
        <p:spPr>
          <a:xfrm flipV="1">
            <a:off x="2101310" y="5435773"/>
            <a:ext cx="576354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73491C-F535-4DB0-BACA-83E14143044C}"/>
              </a:ext>
            </a:extLst>
          </p:cNvPr>
          <p:cNvCxnSpPr>
            <a:cxnSpLocks/>
          </p:cNvCxnSpPr>
          <p:nvPr/>
        </p:nvCxnSpPr>
        <p:spPr>
          <a:xfrm flipV="1">
            <a:off x="2677664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0BCEFC-94C3-4434-9DDA-BCD20F58A10B}"/>
              </a:ext>
            </a:extLst>
          </p:cNvPr>
          <p:cNvSpPr txBox="1"/>
          <p:nvPr/>
        </p:nvSpPr>
        <p:spPr>
          <a:xfrm>
            <a:off x="12431206" y="5252638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774CFE-234C-4E7B-A05B-40D20CF5794F}"/>
              </a:ext>
            </a:extLst>
          </p:cNvPr>
          <p:cNvSpPr txBox="1"/>
          <p:nvPr/>
        </p:nvSpPr>
        <p:spPr>
          <a:xfrm>
            <a:off x="12431206" y="6307596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6E27B4-770D-455D-B829-9A50E209E167}"/>
              </a:ext>
            </a:extLst>
          </p:cNvPr>
          <p:cNvCxnSpPr>
            <a:cxnSpLocks/>
          </p:cNvCxnSpPr>
          <p:nvPr/>
        </p:nvCxnSpPr>
        <p:spPr>
          <a:xfrm flipV="1">
            <a:off x="2011154" y="4701922"/>
            <a:ext cx="10453629" cy="555878"/>
          </a:xfrm>
          <a:prstGeom prst="line">
            <a:avLst/>
          </a:prstGeom>
          <a:ln w="381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A87EE5-20CE-487F-A94B-C67F7336CBA2}"/>
              </a:ext>
            </a:extLst>
          </p:cNvPr>
          <p:cNvSpPr txBox="1"/>
          <p:nvPr/>
        </p:nvSpPr>
        <p:spPr>
          <a:xfrm>
            <a:off x="5075876" y="4130782"/>
            <a:ext cx="4231188" cy="369332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 Input exceeds  PPB High limit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32798C-9787-41A5-A7D1-E1C24FC679C5}"/>
              </a:ext>
            </a:extLst>
          </p:cNvPr>
          <p:cNvSpPr txBox="1"/>
          <p:nvPr/>
        </p:nvSpPr>
        <p:spPr>
          <a:xfrm>
            <a:off x="9099902" y="5400475"/>
            <a:ext cx="1064693" cy="646331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 tripped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2F63CD-F182-4A76-8E1F-1002F18A741F}"/>
              </a:ext>
            </a:extLst>
          </p:cNvPr>
          <p:cNvCxnSpPr>
            <a:cxnSpLocks/>
          </p:cNvCxnSpPr>
          <p:nvPr/>
        </p:nvCxnSpPr>
        <p:spPr>
          <a:xfrm flipV="1">
            <a:off x="2999308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594CD2D-1CA1-4014-9389-EDA0D8220899}"/>
              </a:ext>
            </a:extLst>
          </p:cNvPr>
          <p:cNvCxnSpPr>
            <a:cxnSpLocks/>
          </p:cNvCxnSpPr>
          <p:nvPr/>
        </p:nvCxnSpPr>
        <p:spPr>
          <a:xfrm flipV="1">
            <a:off x="4109470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9770EE-B35C-40EF-AC6C-7BDB3B0E2FBD}"/>
              </a:ext>
            </a:extLst>
          </p:cNvPr>
          <p:cNvCxnSpPr>
            <a:cxnSpLocks/>
          </p:cNvCxnSpPr>
          <p:nvPr/>
        </p:nvCxnSpPr>
        <p:spPr>
          <a:xfrm flipV="1">
            <a:off x="2686389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0E184AE-9B14-46CC-BDA2-0CC752D14E1B}"/>
              </a:ext>
            </a:extLst>
          </p:cNvPr>
          <p:cNvCxnSpPr>
            <a:cxnSpLocks/>
          </p:cNvCxnSpPr>
          <p:nvPr/>
        </p:nvCxnSpPr>
        <p:spPr>
          <a:xfrm>
            <a:off x="2982340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0F1C2B0-BD3B-426A-B823-8C1EBBF7EFF1}"/>
              </a:ext>
            </a:extLst>
          </p:cNvPr>
          <p:cNvCxnSpPr>
            <a:cxnSpLocks/>
          </p:cNvCxnSpPr>
          <p:nvPr/>
        </p:nvCxnSpPr>
        <p:spPr>
          <a:xfrm flipV="1">
            <a:off x="4423133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A9102E1-FF2F-4DAC-B001-A85415AF6573}"/>
              </a:ext>
            </a:extLst>
          </p:cNvPr>
          <p:cNvCxnSpPr>
            <a:cxnSpLocks/>
          </p:cNvCxnSpPr>
          <p:nvPr/>
        </p:nvCxnSpPr>
        <p:spPr>
          <a:xfrm flipV="1">
            <a:off x="5533295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29DB70-A9A1-4197-9D6E-8346A1214835}"/>
              </a:ext>
            </a:extLst>
          </p:cNvPr>
          <p:cNvCxnSpPr>
            <a:cxnSpLocks/>
          </p:cNvCxnSpPr>
          <p:nvPr/>
        </p:nvCxnSpPr>
        <p:spPr>
          <a:xfrm flipV="1">
            <a:off x="4110214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EC008-5FE6-444D-B1BF-D64659AFD800}"/>
              </a:ext>
            </a:extLst>
          </p:cNvPr>
          <p:cNvCxnSpPr>
            <a:cxnSpLocks/>
          </p:cNvCxnSpPr>
          <p:nvPr/>
        </p:nvCxnSpPr>
        <p:spPr>
          <a:xfrm>
            <a:off x="4406165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4FC7548-F189-46CB-8C70-CF96A84FECF0}"/>
              </a:ext>
            </a:extLst>
          </p:cNvPr>
          <p:cNvCxnSpPr>
            <a:cxnSpLocks/>
          </p:cNvCxnSpPr>
          <p:nvPr/>
        </p:nvCxnSpPr>
        <p:spPr>
          <a:xfrm flipV="1">
            <a:off x="5853334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73C4719-EF99-438D-922B-240F399D20C9}"/>
              </a:ext>
            </a:extLst>
          </p:cNvPr>
          <p:cNvCxnSpPr>
            <a:cxnSpLocks/>
          </p:cNvCxnSpPr>
          <p:nvPr/>
        </p:nvCxnSpPr>
        <p:spPr>
          <a:xfrm flipV="1">
            <a:off x="6963496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804D52A-A4ED-4958-B911-620E90B1A0EA}"/>
              </a:ext>
            </a:extLst>
          </p:cNvPr>
          <p:cNvCxnSpPr>
            <a:cxnSpLocks/>
          </p:cNvCxnSpPr>
          <p:nvPr/>
        </p:nvCxnSpPr>
        <p:spPr>
          <a:xfrm flipV="1">
            <a:off x="5540415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282D98-2C45-4855-985D-70815005AC10}"/>
              </a:ext>
            </a:extLst>
          </p:cNvPr>
          <p:cNvCxnSpPr>
            <a:cxnSpLocks/>
          </p:cNvCxnSpPr>
          <p:nvPr/>
        </p:nvCxnSpPr>
        <p:spPr>
          <a:xfrm>
            <a:off x="5836366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8C13F7C-A6EB-4A13-A2F1-CE94D976415E}"/>
              </a:ext>
            </a:extLst>
          </p:cNvPr>
          <p:cNvCxnSpPr>
            <a:cxnSpLocks/>
          </p:cNvCxnSpPr>
          <p:nvPr/>
        </p:nvCxnSpPr>
        <p:spPr>
          <a:xfrm flipV="1">
            <a:off x="7277159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D680B94-1B5C-49D1-A347-057658301FAB}"/>
              </a:ext>
            </a:extLst>
          </p:cNvPr>
          <p:cNvCxnSpPr>
            <a:cxnSpLocks/>
          </p:cNvCxnSpPr>
          <p:nvPr/>
        </p:nvCxnSpPr>
        <p:spPr>
          <a:xfrm flipV="1">
            <a:off x="8387321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035C55-6431-43A1-A006-DF259517F73F}"/>
              </a:ext>
            </a:extLst>
          </p:cNvPr>
          <p:cNvCxnSpPr>
            <a:cxnSpLocks/>
          </p:cNvCxnSpPr>
          <p:nvPr/>
        </p:nvCxnSpPr>
        <p:spPr>
          <a:xfrm flipV="1">
            <a:off x="6964240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6382A93-B0A5-4864-8567-018933D50848}"/>
              </a:ext>
            </a:extLst>
          </p:cNvPr>
          <p:cNvCxnSpPr>
            <a:cxnSpLocks/>
          </p:cNvCxnSpPr>
          <p:nvPr/>
        </p:nvCxnSpPr>
        <p:spPr>
          <a:xfrm>
            <a:off x="7260191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7C747C6-8BBA-4094-A35E-FC5748B49892}"/>
              </a:ext>
            </a:extLst>
          </p:cNvPr>
          <p:cNvCxnSpPr>
            <a:cxnSpLocks/>
          </p:cNvCxnSpPr>
          <p:nvPr/>
        </p:nvCxnSpPr>
        <p:spPr>
          <a:xfrm flipV="1">
            <a:off x="8374176" y="6302832"/>
            <a:ext cx="4052142" cy="469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FE81964-4EE3-44F4-A5CD-540C0C57E4BE}"/>
              </a:ext>
            </a:extLst>
          </p:cNvPr>
          <p:cNvSpPr/>
          <p:nvPr/>
        </p:nvSpPr>
        <p:spPr>
          <a:xfrm>
            <a:off x="1380118" y="1632424"/>
            <a:ext cx="1466513" cy="7942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904332-E462-45F1-9251-33521CDCE84F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2846631" y="2029545"/>
            <a:ext cx="1507573" cy="1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15C0964-0819-4927-A7DA-47C5BB99932A}"/>
              </a:ext>
            </a:extLst>
          </p:cNvPr>
          <p:cNvSpPr txBox="1"/>
          <p:nvPr/>
        </p:nvSpPr>
        <p:spPr>
          <a:xfrm>
            <a:off x="2980571" y="1417978"/>
            <a:ext cx="1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 Waveform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03A2CE-6F7C-47B0-B91E-F3E2E3F291D0}"/>
              </a:ext>
            </a:extLst>
          </p:cNvPr>
          <p:cNvSpPr/>
          <p:nvPr/>
        </p:nvSpPr>
        <p:spPr>
          <a:xfrm>
            <a:off x="4354204" y="1451224"/>
            <a:ext cx="2133600" cy="115971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E6B269-BDF4-49A6-9D5D-6ECB11FB05C6}"/>
              </a:ext>
            </a:extLst>
          </p:cNvPr>
          <p:cNvSpPr txBox="1"/>
          <p:nvPr/>
        </p:nvSpPr>
        <p:spPr>
          <a:xfrm>
            <a:off x="5861777" y="1844879"/>
            <a:ext cx="82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E8E5F-FA14-43DD-91C9-38EEA0148D8D}"/>
              </a:ext>
            </a:extLst>
          </p:cNvPr>
          <p:cNvSpPr/>
          <p:nvPr/>
        </p:nvSpPr>
        <p:spPr>
          <a:xfrm>
            <a:off x="5861777" y="1821220"/>
            <a:ext cx="626027" cy="43751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61A1464-1A7A-4AC2-BDCB-2E851C1F1234}"/>
              </a:ext>
            </a:extLst>
          </p:cNvPr>
          <p:cNvCxnSpPr>
            <a:cxnSpLocks/>
          </p:cNvCxnSpPr>
          <p:nvPr/>
        </p:nvCxnSpPr>
        <p:spPr>
          <a:xfrm flipV="1">
            <a:off x="7086600" y="2024210"/>
            <a:ext cx="1359413" cy="13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73C1919-2943-46E6-9F66-F22CD8E28AFC}"/>
              </a:ext>
            </a:extLst>
          </p:cNvPr>
          <p:cNvSpPr txBox="1"/>
          <p:nvPr/>
        </p:nvSpPr>
        <p:spPr>
          <a:xfrm>
            <a:off x="7257543" y="43514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FA0C29-F0BD-4C59-B438-6046AD913E36}"/>
              </a:ext>
            </a:extLst>
          </p:cNvPr>
          <p:cNvSpPr/>
          <p:nvPr/>
        </p:nvSpPr>
        <p:spPr>
          <a:xfrm>
            <a:off x="8455072" y="381000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283134-CD7E-49DD-B08A-0938A5535E44}"/>
              </a:ext>
            </a:extLst>
          </p:cNvPr>
          <p:cNvSpPr txBox="1"/>
          <p:nvPr/>
        </p:nvSpPr>
        <p:spPr>
          <a:xfrm>
            <a:off x="8499721" y="424306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OST TRIP Input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71FF77-05D2-4F17-95A3-4FA5D60B608F}"/>
              </a:ext>
            </a:extLst>
          </p:cNvPr>
          <p:cNvSpPr/>
          <p:nvPr/>
        </p:nvSpPr>
        <p:spPr>
          <a:xfrm>
            <a:off x="8465658" y="423236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3E04CD-8C43-46BC-9100-46DF22C3F724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 flipV="1">
            <a:off x="11101022" y="797358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E5191FC-ECA6-4DBA-8DB5-32B2CCB23789}"/>
              </a:ext>
            </a:extLst>
          </p:cNvPr>
          <p:cNvSpPr txBox="1"/>
          <p:nvPr/>
        </p:nvSpPr>
        <p:spPr>
          <a:xfrm>
            <a:off x="11948793" y="474192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316C32-A622-48BA-B9C5-81ADB7B707E1}"/>
              </a:ext>
            </a:extLst>
          </p:cNvPr>
          <p:cNvSpPr txBox="1"/>
          <p:nvPr/>
        </p:nvSpPr>
        <p:spPr>
          <a:xfrm>
            <a:off x="474775" y="4899384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PPB Low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7CDA5A-879C-425B-9873-83CBF01C3963}"/>
              </a:ext>
            </a:extLst>
          </p:cNvPr>
          <p:cNvSpPr/>
          <p:nvPr/>
        </p:nvSpPr>
        <p:spPr>
          <a:xfrm>
            <a:off x="8455072" y="1583982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E9FBA4-83FD-4FAB-AB24-7CED510BC788}"/>
              </a:ext>
            </a:extLst>
          </p:cNvPr>
          <p:cNvSpPr txBox="1"/>
          <p:nvPr/>
        </p:nvSpPr>
        <p:spPr>
          <a:xfrm>
            <a:off x="8499721" y="1608711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CBC TRIP Input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238114-0EF4-4C93-8A8B-180B6C88A8CD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 flipV="1">
            <a:off x="11101022" y="2000340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A899BE-E5E5-468B-8853-47E76A163A6E}"/>
              </a:ext>
            </a:extLst>
          </p:cNvPr>
          <p:cNvSpPr txBox="1"/>
          <p:nvPr/>
        </p:nvSpPr>
        <p:spPr>
          <a:xfrm>
            <a:off x="11948793" y="1677174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AAB75A-B0FD-439B-A816-8C2204FC0E25}"/>
              </a:ext>
            </a:extLst>
          </p:cNvPr>
          <p:cNvCxnSpPr>
            <a:cxnSpLocks/>
          </p:cNvCxnSpPr>
          <p:nvPr/>
        </p:nvCxnSpPr>
        <p:spPr>
          <a:xfrm>
            <a:off x="7223760" y="3223260"/>
            <a:ext cx="1238932" cy="1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71E9B0A-F3EF-4D1A-A7F1-12DDC0B5A0DE}"/>
              </a:ext>
            </a:extLst>
          </p:cNvPr>
          <p:cNvSpPr/>
          <p:nvPr/>
        </p:nvSpPr>
        <p:spPr>
          <a:xfrm>
            <a:off x="8462692" y="2786426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4D02BA-983F-43F8-B81F-ADF98C63D933}"/>
              </a:ext>
            </a:extLst>
          </p:cNvPr>
          <p:cNvSpPr txBox="1"/>
          <p:nvPr/>
        </p:nvSpPr>
        <p:spPr>
          <a:xfrm>
            <a:off x="8472698" y="2824077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Direct TRIP Input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7CA4C0-030E-4F39-A7CF-50E64EFAA843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 flipV="1">
            <a:off x="11108642" y="3202784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3237E0-A5F3-4CB5-BC88-5F9277630348}"/>
              </a:ext>
            </a:extLst>
          </p:cNvPr>
          <p:cNvSpPr txBox="1"/>
          <p:nvPr/>
        </p:nvSpPr>
        <p:spPr>
          <a:xfrm>
            <a:off x="11956413" y="2879618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2C9B01-028E-42B4-8A76-8780E200EC6E}"/>
              </a:ext>
            </a:extLst>
          </p:cNvPr>
          <p:cNvCxnSpPr>
            <a:cxnSpLocks/>
          </p:cNvCxnSpPr>
          <p:nvPr/>
        </p:nvCxnSpPr>
        <p:spPr>
          <a:xfrm>
            <a:off x="7215422" y="813256"/>
            <a:ext cx="1242778" cy="4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6CE50E-41D8-4931-AAFA-340AEF7A5FAA}"/>
              </a:ext>
            </a:extLst>
          </p:cNvPr>
          <p:cNvCxnSpPr>
            <a:stCxn id="15" idx="3"/>
          </p:cNvCxnSpPr>
          <p:nvPr/>
        </p:nvCxnSpPr>
        <p:spPr>
          <a:xfrm flipV="1">
            <a:off x="6487804" y="2039977"/>
            <a:ext cx="7677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093F25-DAF8-48CF-A065-EED55D860D78}"/>
              </a:ext>
            </a:extLst>
          </p:cNvPr>
          <p:cNvCxnSpPr>
            <a:cxnSpLocks/>
          </p:cNvCxnSpPr>
          <p:nvPr/>
        </p:nvCxnSpPr>
        <p:spPr>
          <a:xfrm>
            <a:off x="7225428" y="823250"/>
            <a:ext cx="5320" cy="24274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42E60B5-F1E4-40C0-955F-E3FE035C749F}"/>
              </a:ext>
            </a:extLst>
          </p:cNvPr>
          <p:cNvSpPr txBox="1"/>
          <p:nvPr/>
        </p:nvSpPr>
        <p:spPr>
          <a:xfrm>
            <a:off x="7270752" y="169438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B1552B-B810-4A87-9D20-1E33F13131ED}"/>
              </a:ext>
            </a:extLst>
          </p:cNvPr>
          <p:cNvSpPr txBox="1"/>
          <p:nvPr/>
        </p:nvSpPr>
        <p:spPr>
          <a:xfrm>
            <a:off x="7301254" y="288862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8D9FDC7-B080-4E00-B7CF-0E6D4CA2F1A9}"/>
              </a:ext>
            </a:extLst>
          </p:cNvPr>
          <p:cNvSpPr/>
          <p:nvPr/>
        </p:nvSpPr>
        <p:spPr>
          <a:xfrm>
            <a:off x="8505476" y="1615738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69DAA46-1DDF-4C42-ACFA-A8B50D8EB27D}"/>
              </a:ext>
            </a:extLst>
          </p:cNvPr>
          <p:cNvSpPr/>
          <p:nvPr/>
        </p:nvSpPr>
        <p:spPr>
          <a:xfrm>
            <a:off x="8489087" y="2849230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2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3D5911-194E-40A0-BD85-6056D849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8854203" cy="2876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7826-9A4A-4599-B07B-43EA45A72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7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9734-8419-4452-A788-966125688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7874F-FDE3-4932-BB8C-19E1059743B5}"/>
              </a:ext>
            </a:extLst>
          </p:cNvPr>
          <p:cNvSpPr/>
          <p:nvPr/>
        </p:nvSpPr>
        <p:spPr>
          <a:xfrm>
            <a:off x="1066800" y="2590801"/>
            <a:ext cx="1295400" cy="3352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200" dirty="0"/>
              <a:t>EPWM(0-4)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919-36C6-4F2B-BFEF-27445F0A79BD}"/>
              </a:ext>
            </a:extLst>
          </p:cNvPr>
          <p:cNvSpPr txBox="1"/>
          <p:nvPr/>
        </p:nvSpPr>
        <p:spPr>
          <a:xfrm>
            <a:off x="1371600" y="2863214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</a:t>
            </a:r>
            <a:r>
              <a:rPr lang="en-US" sz="1200" dirty="0"/>
              <a:t>EPMWA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D485F-52F1-43FF-ADCF-37F6A0AF73C8}"/>
              </a:ext>
            </a:extLst>
          </p:cNvPr>
          <p:cNvSpPr txBox="1"/>
          <p:nvPr/>
        </p:nvSpPr>
        <p:spPr>
          <a:xfrm>
            <a:off x="1371600" y="5410202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</a:t>
            </a:r>
            <a:r>
              <a:rPr lang="en-US" sz="1200" dirty="0"/>
              <a:t>EPMWB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8C943-6839-4A4C-95E1-DDF8508A1413}"/>
              </a:ext>
            </a:extLst>
          </p:cNvPr>
          <p:cNvSpPr/>
          <p:nvPr/>
        </p:nvSpPr>
        <p:spPr>
          <a:xfrm>
            <a:off x="4191000" y="592739"/>
            <a:ext cx="2209800" cy="2257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CAF5-06A7-48BC-A203-9529A6719EE3}"/>
              </a:ext>
            </a:extLst>
          </p:cNvPr>
          <p:cNvSpPr txBox="1"/>
          <p:nvPr/>
        </p:nvSpPr>
        <p:spPr>
          <a:xfrm>
            <a:off x="4130040" y="120809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HRPWM Micro-edge Positioner (MEP) Calibration Module  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9AC4C-BF2B-4EEC-B8CC-42DD72E17FD9}"/>
              </a:ext>
            </a:extLst>
          </p:cNvPr>
          <p:cNvSpPr/>
          <p:nvPr/>
        </p:nvSpPr>
        <p:spPr>
          <a:xfrm>
            <a:off x="5029200" y="2201807"/>
            <a:ext cx="1219200" cy="518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HRMSTEP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1E409-444B-4911-9C32-8BEA33A79A57}"/>
              </a:ext>
            </a:extLst>
          </p:cNvPr>
          <p:cNvSpPr/>
          <p:nvPr/>
        </p:nvSpPr>
        <p:spPr>
          <a:xfrm>
            <a:off x="7467600" y="1066800"/>
            <a:ext cx="1752600" cy="518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HRCNFG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A771AFA-1312-49DD-914A-917A63AF438A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400800" y="1066801"/>
            <a:ext cx="1066800" cy="2593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2455E6-040E-4C81-8C79-7449B3C4B20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62200" y="3078658"/>
            <a:ext cx="7848600" cy="3073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6346F7-5708-4B02-B076-44466B993CF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20202" y="1326117"/>
            <a:ext cx="304799" cy="1798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859C3-9D49-4F53-91F6-6EA0BD2A2DF2}"/>
              </a:ext>
            </a:extLst>
          </p:cNvPr>
          <p:cNvCxnSpPr>
            <a:cxnSpLocks/>
          </p:cNvCxnSpPr>
          <p:nvPr/>
        </p:nvCxnSpPr>
        <p:spPr>
          <a:xfrm>
            <a:off x="2362200" y="5533310"/>
            <a:ext cx="7848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45D0C3A-9633-4C02-9B57-A1C855AF85E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20200" y="1326117"/>
            <a:ext cx="685800" cy="4207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ADFF12D-9461-4FC2-B555-C79D44AF1130}"/>
              </a:ext>
            </a:extLst>
          </p:cNvPr>
          <p:cNvSpPr/>
          <p:nvPr/>
        </p:nvSpPr>
        <p:spPr>
          <a:xfrm>
            <a:off x="9517382" y="1288780"/>
            <a:ext cx="45719" cy="5441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042541-EC73-4451-8E98-C1106718CE4E}"/>
              </a:ext>
            </a:extLst>
          </p:cNvPr>
          <p:cNvSpPr/>
          <p:nvPr/>
        </p:nvSpPr>
        <p:spPr>
          <a:xfrm>
            <a:off x="1866900" y="807485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CMPAHR(8)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5DB867-EF38-4C21-9671-5240102A62D9}"/>
              </a:ext>
            </a:extLst>
          </p:cNvPr>
          <p:cNvSpPr/>
          <p:nvPr/>
        </p:nvSpPr>
        <p:spPr>
          <a:xfrm>
            <a:off x="1866900" y="1196457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CMPBHR(8)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F3593D-F786-41D3-95E2-20249083E570}"/>
              </a:ext>
            </a:extLst>
          </p:cNvPr>
          <p:cNvSpPr/>
          <p:nvPr/>
        </p:nvSpPr>
        <p:spPr>
          <a:xfrm>
            <a:off x="1859017" y="1652873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TBPRDHR(8)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4FE8E90-F5F0-48E1-9245-B9F8EF04048F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76600" y="892473"/>
            <a:ext cx="582667" cy="2199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33A6E5C-6D12-4DDB-81AA-1A475B259EB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276600" y="1281446"/>
            <a:ext cx="396240" cy="1797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F96E959-8AFF-43F5-8189-E75DBA7A8D05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268717" y="1737863"/>
            <a:ext cx="281940" cy="1353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6D2B9E-A23F-41C0-B013-AB2BEF3D88C5}"/>
              </a:ext>
            </a:extLst>
          </p:cNvPr>
          <p:cNvSpPr txBox="1"/>
          <p:nvPr/>
        </p:nvSpPr>
        <p:spPr>
          <a:xfrm>
            <a:off x="10363200" y="298632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ePWMxA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37147D-C713-459E-BA4F-F4237B54381D}"/>
              </a:ext>
            </a:extLst>
          </p:cNvPr>
          <p:cNvSpPr txBox="1"/>
          <p:nvPr/>
        </p:nvSpPr>
        <p:spPr>
          <a:xfrm>
            <a:off x="10363200" y="5410202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ePWMxB</a:t>
            </a:r>
          </a:p>
        </p:txBody>
      </p:sp>
    </p:spTree>
    <p:extLst>
      <p:ext uri="{BB962C8B-B14F-4D97-AF65-F5344CB8AC3E}">
        <p14:creationId xmlns:p14="http://schemas.microsoft.com/office/powerpoint/2010/main" val="22205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6468-2FAC-4D4C-8E94-20A7308F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SCICLIENT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F0168-B9A2-411D-AF96-D058EF3D6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A590E-6A7B-40AB-9945-7EDC3782BB7F}"/>
              </a:ext>
            </a:extLst>
          </p:cNvPr>
          <p:cNvSpPr/>
          <p:nvPr/>
        </p:nvSpPr>
        <p:spPr>
          <a:xfrm>
            <a:off x="1653207" y="1615459"/>
            <a:ext cx="1828800" cy="1143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CFB924-51D9-4065-9F92-B63BDDEAACF1}"/>
              </a:ext>
            </a:extLst>
          </p:cNvPr>
          <p:cNvSpPr/>
          <p:nvPr/>
        </p:nvSpPr>
        <p:spPr>
          <a:xfrm>
            <a:off x="1603511" y="4185140"/>
            <a:ext cx="1828800" cy="7678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SCICLIENT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EF038AA-5A1E-4A6E-93E8-4CC75DFF3A4D}"/>
              </a:ext>
            </a:extLst>
          </p:cNvPr>
          <p:cNvSpPr/>
          <p:nvPr/>
        </p:nvSpPr>
        <p:spPr>
          <a:xfrm>
            <a:off x="2415207" y="2758459"/>
            <a:ext cx="304800" cy="1426681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4D9F6-03FF-4C02-B104-EF10C2764986}"/>
              </a:ext>
            </a:extLst>
          </p:cNvPr>
          <p:cNvSpPr txBox="1"/>
          <p:nvPr/>
        </p:nvSpPr>
        <p:spPr>
          <a:xfrm>
            <a:off x="2683564" y="2834659"/>
            <a:ext cx="11430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JetBrains Mono" panose="02000009000000000000" pitchFamily="49" charset="0"/>
                <a:cs typeface="JetBrains Mono" panose="02000009000000000000" pitchFamily="49" charset="0"/>
              </a:rPr>
              <a:t>Any system control request – resource, power, clock, security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0D13EA-D0C1-4FA5-8653-E18A172B3AC0}"/>
              </a:ext>
            </a:extLst>
          </p:cNvPr>
          <p:cNvSpPr/>
          <p:nvPr/>
        </p:nvSpPr>
        <p:spPr>
          <a:xfrm>
            <a:off x="3432311" y="4221518"/>
            <a:ext cx="3349487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CF904-031E-49C0-B689-DD1647F66155}"/>
              </a:ext>
            </a:extLst>
          </p:cNvPr>
          <p:cNvSpPr txBox="1"/>
          <p:nvPr/>
        </p:nvSpPr>
        <p:spPr>
          <a:xfrm>
            <a:off x="3652628" y="3356364"/>
            <a:ext cx="31291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JetBrains Mono" panose="02000009000000000000" pitchFamily="49" charset="0"/>
                <a:cs typeface="JetBrains Mono" panose="02000009000000000000" pitchFamily="49" charset="0"/>
              </a:rPr>
              <a:t>Sciclient sends a TISCI message to the SYSFW/HSM Runtime with the specifics of the request, on a secure proxy thread allotted for this particular core. </a:t>
            </a:r>
          </a:p>
          <a:p>
            <a:endParaRPr lang="en-US" sz="1050" dirty="0">
              <a:latin typeface="Oxygen Mono" panose="02000509030000090004" pitchFamily="50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CC43F9-5D6A-4CC9-B1AB-E57B14806F37}"/>
              </a:ext>
            </a:extLst>
          </p:cNvPr>
          <p:cNvSpPr/>
          <p:nvPr/>
        </p:nvSpPr>
        <p:spPr>
          <a:xfrm>
            <a:off x="10744200" y="3902179"/>
            <a:ext cx="1828800" cy="1143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SYSFW/HSM Runtime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6636A5A-6935-4081-9FA1-F309C11836A9}"/>
              </a:ext>
            </a:extLst>
          </p:cNvPr>
          <p:cNvSpPr/>
          <p:nvPr/>
        </p:nvSpPr>
        <p:spPr>
          <a:xfrm>
            <a:off x="6781798" y="4058071"/>
            <a:ext cx="2430128" cy="102808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SECURE PROXY THREAD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62E6698-1ECF-49D1-A027-C4332987560F}"/>
              </a:ext>
            </a:extLst>
          </p:cNvPr>
          <p:cNvSpPr/>
          <p:nvPr/>
        </p:nvSpPr>
        <p:spPr>
          <a:xfrm>
            <a:off x="9211926" y="4221518"/>
            <a:ext cx="1532274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6CA6453-274F-4A89-B0DE-6764952F2E90}"/>
              </a:ext>
            </a:extLst>
          </p:cNvPr>
          <p:cNvSpPr/>
          <p:nvPr/>
        </p:nvSpPr>
        <p:spPr>
          <a:xfrm rot="10800000">
            <a:off x="9211926" y="4559897"/>
            <a:ext cx="1532274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A290FF3-E3E1-41CA-90E2-31C4FB83503E}"/>
              </a:ext>
            </a:extLst>
          </p:cNvPr>
          <p:cNvSpPr/>
          <p:nvPr/>
        </p:nvSpPr>
        <p:spPr>
          <a:xfrm rot="10800000">
            <a:off x="3432311" y="4559897"/>
            <a:ext cx="3349487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D2269-0D46-4EC8-97D3-DC56B652B836}"/>
              </a:ext>
            </a:extLst>
          </p:cNvPr>
          <p:cNvSpPr txBox="1"/>
          <p:nvPr/>
        </p:nvSpPr>
        <p:spPr>
          <a:xfrm>
            <a:off x="9165195" y="4787294"/>
            <a:ext cx="182880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JetBrains Mono" panose="02000009000000000000" pitchFamily="49" charset="0"/>
                <a:cs typeface="JetBrains Mono" panose="02000009000000000000" pitchFamily="49" charset="0"/>
              </a:rPr>
              <a:t>SYSFW sends back a response after processing the request </a:t>
            </a:r>
          </a:p>
          <a:p>
            <a:endParaRPr lang="en-US" sz="1050" dirty="0">
              <a:latin typeface="Oxygen Mono" panose="0200050903000009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631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F041C-9FAF-4056-A1CA-26112CD72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9D65A7-578A-4A65-BF6C-98B05E685C01}"/>
              </a:ext>
            </a:extLst>
          </p:cNvPr>
          <p:cNvSpPr/>
          <p:nvPr/>
        </p:nvSpPr>
        <p:spPr>
          <a:xfrm>
            <a:off x="3407158" y="2590800"/>
            <a:ext cx="6629400" cy="2819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96054-D644-4A3A-A1F7-6B9C987C236A}"/>
              </a:ext>
            </a:extLst>
          </p:cNvPr>
          <p:cNvSpPr txBox="1"/>
          <p:nvPr/>
        </p:nvSpPr>
        <p:spPr>
          <a:xfrm>
            <a:off x="5749696" y="2638074"/>
            <a:ext cx="206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SCICLIENT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47A657-F094-4331-AE90-E07B89B741C3}"/>
              </a:ext>
            </a:extLst>
          </p:cNvPr>
          <p:cNvSpPr/>
          <p:nvPr/>
        </p:nvSpPr>
        <p:spPr>
          <a:xfrm>
            <a:off x="3810000" y="3390275"/>
            <a:ext cx="1944325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RESOURCE MANAGEMENT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C4983-46EC-468B-ACA9-956D414806FA}"/>
              </a:ext>
            </a:extLst>
          </p:cNvPr>
          <p:cNvSpPr/>
          <p:nvPr/>
        </p:nvSpPr>
        <p:spPr>
          <a:xfrm>
            <a:off x="5749696" y="3397499"/>
            <a:ext cx="1944325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POWER MANAGEMENT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FC38B8-5075-49F2-B2B0-0B0D758B9DBB}"/>
              </a:ext>
            </a:extLst>
          </p:cNvPr>
          <p:cNvSpPr/>
          <p:nvPr/>
        </p:nvSpPr>
        <p:spPr>
          <a:xfrm>
            <a:off x="7694021" y="3390275"/>
            <a:ext cx="1944325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SECURITY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A1BBAA-BF4F-4B71-8B5E-42180E5BEC40}"/>
              </a:ext>
            </a:extLst>
          </p:cNvPr>
          <p:cNvSpPr/>
          <p:nvPr/>
        </p:nvSpPr>
        <p:spPr>
          <a:xfrm>
            <a:off x="3810000" y="4229724"/>
            <a:ext cx="2914173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FIREWALLS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51114CB-0E7E-4FEA-85FE-7D6DFC405D85}"/>
              </a:ext>
            </a:extLst>
          </p:cNvPr>
          <p:cNvSpPr/>
          <p:nvPr/>
        </p:nvSpPr>
        <p:spPr>
          <a:xfrm>
            <a:off x="6721858" y="4229724"/>
            <a:ext cx="2914173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PROCESSOR BOOT</a:t>
            </a:r>
          </a:p>
        </p:txBody>
      </p:sp>
    </p:spTree>
    <p:extLst>
      <p:ext uri="{BB962C8B-B14F-4D97-AF65-F5344CB8AC3E}">
        <p14:creationId xmlns:p14="http://schemas.microsoft.com/office/powerpoint/2010/main" val="4252781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5B6CD-337A-08B5-D2B2-FA8C81BC5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E0A464-5B60-A5A9-DF5F-7222219F95E0}"/>
              </a:ext>
            </a:extLst>
          </p:cNvPr>
          <p:cNvSpPr/>
          <p:nvPr/>
        </p:nvSpPr>
        <p:spPr>
          <a:xfrm>
            <a:off x="1371600" y="1600200"/>
            <a:ext cx="236220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SYSFW-HS-FS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AD5C60-293B-05CF-284E-A8EE0B3AB357}"/>
              </a:ext>
            </a:extLst>
          </p:cNvPr>
          <p:cNvSpPr/>
          <p:nvPr/>
        </p:nvSpPr>
        <p:spPr>
          <a:xfrm>
            <a:off x="5595455" y="1600200"/>
            <a:ext cx="258318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SYSFW-HS-FS-ENC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56939B-23E4-089A-BE65-80B438084DA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800" y="1981200"/>
            <a:ext cx="18616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FFFA29-DD81-C407-4D8B-4F60993274BA}"/>
              </a:ext>
            </a:extLst>
          </p:cNvPr>
          <p:cNvSpPr txBox="1"/>
          <p:nvPr/>
        </p:nvSpPr>
        <p:spPr>
          <a:xfrm>
            <a:off x="4300055" y="160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 MEK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75A44-CF99-5E95-AE48-0758DBEC6F3C}"/>
              </a:ext>
            </a:extLst>
          </p:cNvPr>
          <p:cNvSpPr txBox="1"/>
          <p:nvPr/>
        </p:nvSpPr>
        <p:spPr>
          <a:xfrm>
            <a:off x="1371600" y="25908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Unsigned, unencrypted SYSFW for HS-FS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1E61A-290C-6E21-785E-EED0E84B8722}"/>
              </a:ext>
            </a:extLst>
          </p:cNvPr>
          <p:cNvSpPr txBox="1"/>
          <p:nvPr/>
        </p:nvSpPr>
        <p:spPr>
          <a:xfrm>
            <a:off x="5595454" y="2590800"/>
            <a:ext cx="286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Encrypted SYSFW for HS-FS device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75951-F8CE-1A2A-FA5E-814E4A82B96A}"/>
              </a:ext>
            </a:extLst>
          </p:cNvPr>
          <p:cNvSpPr txBox="1"/>
          <p:nvPr/>
        </p:nvSpPr>
        <p:spPr>
          <a:xfrm>
            <a:off x="5631427" y="3175575"/>
            <a:ext cx="2862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(sysfw-</a:t>
            </a:r>
            <a:r>
              <a:rPr lang="en-US" sz="1600" b="1" dirty="0" err="1">
                <a:latin typeface="Monaco" pitchFamily="2" charset="77"/>
              </a:rPr>
              <a:t>hs</a:t>
            </a:r>
            <a:r>
              <a:rPr lang="en-US" sz="1600" b="1" dirty="0">
                <a:latin typeface="Monaco" pitchFamily="2" charset="77"/>
              </a:rPr>
              <a:t>-fs-enc.bin)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8B658-0803-8569-0DC6-92A172891EE0}"/>
              </a:ext>
            </a:extLst>
          </p:cNvPr>
          <p:cNvCxnSpPr>
            <a:cxnSpLocks/>
          </p:cNvCxnSpPr>
          <p:nvPr/>
        </p:nvCxnSpPr>
        <p:spPr>
          <a:xfrm>
            <a:off x="8178635" y="1992868"/>
            <a:ext cx="18616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F1A5D9-BA60-FFF9-F0C7-EA342727E599}"/>
              </a:ext>
            </a:extLst>
          </p:cNvPr>
          <p:cNvSpPr txBox="1"/>
          <p:nvPr/>
        </p:nvSpPr>
        <p:spPr>
          <a:xfrm>
            <a:off x="8744890" y="1611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 MPK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3914E9-8FB9-97C5-6C96-BFEB30BEF6A1}"/>
              </a:ext>
            </a:extLst>
          </p:cNvPr>
          <p:cNvSpPr/>
          <p:nvPr/>
        </p:nvSpPr>
        <p:spPr>
          <a:xfrm>
            <a:off x="10040290" y="1611868"/>
            <a:ext cx="258318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SYSFW-HS-FS-ENC-CERT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9502B-2D04-8002-F664-F8C484986F19}"/>
              </a:ext>
            </a:extLst>
          </p:cNvPr>
          <p:cNvSpPr txBox="1"/>
          <p:nvPr/>
        </p:nvSpPr>
        <p:spPr>
          <a:xfrm>
            <a:off x="9906000" y="2590800"/>
            <a:ext cx="286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X509 Certificate for the Encrypted SYSFW for HS-FS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8C3600-D6A0-79F9-659E-A3F6744281D7}"/>
              </a:ext>
            </a:extLst>
          </p:cNvPr>
          <p:cNvSpPr txBox="1"/>
          <p:nvPr/>
        </p:nvSpPr>
        <p:spPr>
          <a:xfrm>
            <a:off x="9922823" y="3344852"/>
            <a:ext cx="3412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(sysfw-</a:t>
            </a:r>
            <a:r>
              <a:rPr lang="en-US" sz="1600" b="1" dirty="0" err="1">
                <a:latin typeface="Monaco" pitchFamily="2" charset="77"/>
              </a:rPr>
              <a:t>hs</a:t>
            </a:r>
            <a:r>
              <a:rPr lang="en-US" sz="1600" b="1" dirty="0">
                <a:latin typeface="Monaco" pitchFamily="2" charset="77"/>
              </a:rPr>
              <a:t>-fs-enc-</a:t>
            </a:r>
            <a:r>
              <a:rPr lang="en-US" sz="1600" b="1" dirty="0" err="1">
                <a:latin typeface="Monaco" pitchFamily="2" charset="77"/>
              </a:rPr>
              <a:t>cert.bin</a:t>
            </a:r>
            <a:r>
              <a:rPr lang="en-US" sz="1600" b="1" dirty="0">
                <a:latin typeface="Monaco" pitchFamily="2" charset="77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D77A56C-17BF-B54E-081E-3273854F2BE4}"/>
              </a:ext>
            </a:extLst>
          </p:cNvPr>
          <p:cNvSpPr/>
          <p:nvPr/>
        </p:nvSpPr>
        <p:spPr>
          <a:xfrm>
            <a:off x="1371600" y="4292026"/>
            <a:ext cx="236220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EB77B2-FA31-95FB-EBF1-C32D57341296}"/>
              </a:ext>
            </a:extLst>
          </p:cNvPr>
          <p:cNvSpPr txBox="1"/>
          <p:nvPr/>
        </p:nvSpPr>
        <p:spPr>
          <a:xfrm>
            <a:off x="1371600" y="5282626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Unsigned, unencrypted SYSFW for GP device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4A484-A864-E8B1-31F6-5C9915BED4D9}"/>
              </a:ext>
            </a:extLst>
          </p:cNvPr>
          <p:cNvSpPr txBox="1"/>
          <p:nvPr/>
        </p:nvSpPr>
        <p:spPr>
          <a:xfrm>
            <a:off x="1600200" y="5867401"/>
            <a:ext cx="2862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(</a:t>
            </a:r>
            <a:r>
              <a:rPr lang="en-US" sz="1600" b="1" dirty="0" err="1">
                <a:latin typeface="Monaco" pitchFamily="2" charset="77"/>
              </a:rPr>
              <a:t>sysfw.bin</a:t>
            </a:r>
            <a:r>
              <a:rPr lang="en-US" sz="1600" b="1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37832-906D-4CE9-81C3-9AECD38C1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19767-EC22-4B97-B682-DF2DD4B9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08858" y="-749930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DB3AD-CE95-44F2-9748-DA89BA777B17}"/>
              </a:ext>
            </a:extLst>
          </p:cNvPr>
          <p:cNvSpPr/>
          <p:nvPr/>
        </p:nvSpPr>
        <p:spPr>
          <a:xfrm>
            <a:off x="9047480" y="127877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8C269-682D-49B8-A1EC-17D73C66B06E}"/>
              </a:ext>
            </a:extLst>
          </p:cNvPr>
          <p:cNvSpPr/>
          <p:nvPr/>
        </p:nvSpPr>
        <p:spPr>
          <a:xfrm>
            <a:off x="91363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EFC21-D49B-4884-A583-39886B6AADD2}"/>
              </a:ext>
            </a:extLst>
          </p:cNvPr>
          <p:cNvSpPr/>
          <p:nvPr/>
        </p:nvSpPr>
        <p:spPr>
          <a:xfrm>
            <a:off x="93649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1F021-B9F4-4F9A-8117-C732A476E5FB}"/>
              </a:ext>
            </a:extLst>
          </p:cNvPr>
          <p:cNvSpPr/>
          <p:nvPr/>
        </p:nvSpPr>
        <p:spPr>
          <a:xfrm>
            <a:off x="9580880" y="15835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34B4A-B3BE-44AF-A58C-481B350A154A}"/>
              </a:ext>
            </a:extLst>
          </p:cNvPr>
          <p:cNvSpPr/>
          <p:nvPr/>
        </p:nvSpPr>
        <p:spPr>
          <a:xfrm>
            <a:off x="98094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1E94C-CA67-4977-918A-53E68900D640}"/>
              </a:ext>
            </a:extLst>
          </p:cNvPr>
          <p:cNvSpPr/>
          <p:nvPr/>
        </p:nvSpPr>
        <p:spPr>
          <a:xfrm>
            <a:off x="10051068" y="15835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99CE7-1917-419E-B835-FC37862B455B}"/>
              </a:ext>
            </a:extLst>
          </p:cNvPr>
          <p:cNvSpPr/>
          <p:nvPr/>
        </p:nvSpPr>
        <p:spPr>
          <a:xfrm>
            <a:off x="10292368" y="15835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AC16E-E879-4A3F-A34D-CE7CE19F6C6E}"/>
              </a:ext>
            </a:extLst>
          </p:cNvPr>
          <p:cNvSpPr/>
          <p:nvPr/>
        </p:nvSpPr>
        <p:spPr>
          <a:xfrm>
            <a:off x="104825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86746A-FDAC-467D-AEF0-07AB9A536D75}"/>
              </a:ext>
            </a:extLst>
          </p:cNvPr>
          <p:cNvSpPr/>
          <p:nvPr/>
        </p:nvSpPr>
        <p:spPr>
          <a:xfrm>
            <a:off x="10711468" y="157290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CC7D58D-BCAE-47B6-94AB-FDDED2786BCD}"/>
              </a:ext>
            </a:extLst>
          </p:cNvPr>
          <p:cNvSpPr txBox="1"/>
          <p:nvPr/>
        </p:nvSpPr>
        <p:spPr>
          <a:xfrm>
            <a:off x="9047480" y="284317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DC00B96-8762-4F49-ABA1-4AB054AEB6BD}"/>
              </a:ext>
            </a:extLst>
          </p:cNvPr>
          <p:cNvSpPr txBox="1"/>
          <p:nvPr/>
        </p:nvSpPr>
        <p:spPr>
          <a:xfrm>
            <a:off x="11638280" y="280600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4F9A6-1D77-4242-925F-E33FF6D21D11}"/>
              </a:ext>
            </a:extLst>
          </p:cNvPr>
          <p:cNvSpPr/>
          <p:nvPr/>
        </p:nvSpPr>
        <p:spPr>
          <a:xfrm>
            <a:off x="11612880" y="125901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67F48-2F82-4E73-AD09-A2F37D67DDB9}"/>
              </a:ext>
            </a:extLst>
          </p:cNvPr>
          <p:cNvSpPr/>
          <p:nvPr/>
        </p:nvSpPr>
        <p:spPr>
          <a:xfrm>
            <a:off x="117017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E7B96-357B-4124-BFA1-8D0FDF93B092}"/>
              </a:ext>
            </a:extLst>
          </p:cNvPr>
          <p:cNvSpPr/>
          <p:nvPr/>
        </p:nvSpPr>
        <p:spPr>
          <a:xfrm>
            <a:off x="119303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B70E3-923B-4E48-8C98-F19DF44A73AB}"/>
              </a:ext>
            </a:extLst>
          </p:cNvPr>
          <p:cNvSpPr/>
          <p:nvPr/>
        </p:nvSpPr>
        <p:spPr>
          <a:xfrm>
            <a:off x="121462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AAEA0A-0FEF-44E1-BCCA-C89445436144}"/>
              </a:ext>
            </a:extLst>
          </p:cNvPr>
          <p:cNvSpPr/>
          <p:nvPr/>
        </p:nvSpPr>
        <p:spPr>
          <a:xfrm>
            <a:off x="123748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63DF3F-8DD8-4227-A8FF-E5AF0022C88D}"/>
              </a:ext>
            </a:extLst>
          </p:cNvPr>
          <p:cNvSpPr/>
          <p:nvPr/>
        </p:nvSpPr>
        <p:spPr>
          <a:xfrm>
            <a:off x="126034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BC199-B479-4175-81ED-284185737CAA}"/>
              </a:ext>
            </a:extLst>
          </p:cNvPr>
          <p:cNvSpPr/>
          <p:nvPr/>
        </p:nvSpPr>
        <p:spPr>
          <a:xfrm>
            <a:off x="128320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DB775-1576-4957-A943-30D23BA718D2}"/>
              </a:ext>
            </a:extLst>
          </p:cNvPr>
          <p:cNvSpPr/>
          <p:nvPr/>
        </p:nvSpPr>
        <p:spPr>
          <a:xfrm>
            <a:off x="130479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5D6FD-AFF0-4D33-B2D6-8F6FCF5DA901}"/>
              </a:ext>
            </a:extLst>
          </p:cNvPr>
          <p:cNvSpPr/>
          <p:nvPr/>
        </p:nvSpPr>
        <p:spPr>
          <a:xfrm>
            <a:off x="132765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4153EF56-C566-40B4-ABCC-8137E50ACF47}"/>
              </a:ext>
            </a:extLst>
          </p:cNvPr>
          <p:cNvSpPr txBox="1"/>
          <p:nvPr/>
        </p:nvSpPr>
        <p:spPr>
          <a:xfrm>
            <a:off x="10342880" y="3595907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/>
              <a:t>EMMC BOOT MODE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7AB49646-D3AC-4159-BE14-D6367EDA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15216" y="-782389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33335-928C-4C6B-B9E3-4374D30104F1}"/>
              </a:ext>
            </a:extLst>
          </p:cNvPr>
          <p:cNvSpPr/>
          <p:nvPr/>
        </p:nvSpPr>
        <p:spPr>
          <a:xfrm>
            <a:off x="853838" y="124631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80C8AD-0EB7-40FB-BC81-63B64DD13EC2}"/>
              </a:ext>
            </a:extLst>
          </p:cNvPr>
          <p:cNvSpPr/>
          <p:nvPr/>
        </p:nvSpPr>
        <p:spPr>
          <a:xfrm>
            <a:off x="9427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808C76-54A5-4D52-87D7-002DBC11A75A}"/>
              </a:ext>
            </a:extLst>
          </p:cNvPr>
          <p:cNvSpPr/>
          <p:nvPr/>
        </p:nvSpPr>
        <p:spPr>
          <a:xfrm>
            <a:off x="11713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7BEB36-C0D6-4BEC-80EA-1A41ECF14979}"/>
              </a:ext>
            </a:extLst>
          </p:cNvPr>
          <p:cNvSpPr/>
          <p:nvPr/>
        </p:nvSpPr>
        <p:spPr>
          <a:xfrm>
            <a:off x="1387238" y="15511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1F796-38DF-48BD-9874-D8AE485D240F}"/>
              </a:ext>
            </a:extLst>
          </p:cNvPr>
          <p:cNvSpPr/>
          <p:nvPr/>
        </p:nvSpPr>
        <p:spPr>
          <a:xfrm>
            <a:off x="16158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93702B-B00F-4A12-AB74-8074610C9376}"/>
              </a:ext>
            </a:extLst>
          </p:cNvPr>
          <p:cNvSpPr/>
          <p:nvPr/>
        </p:nvSpPr>
        <p:spPr>
          <a:xfrm>
            <a:off x="18444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09D95-0483-49AF-9AD2-D0F7534CEFD2}"/>
              </a:ext>
            </a:extLst>
          </p:cNvPr>
          <p:cNvSpPr/>
          <p:nvPr/>
        </p:nvSpPr>
        <p:spPr>
          <a:xfrm>
            <a:off x="20730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4D1E28-21A5-4F5E-97B1-07389AACA0DB}"/>
              </a:ext>
            </a:extLst>
          </p:cNvPr>
          <p:cNvSpPr/>
          <p:nvPr/>
        </p:nvSpPr>
        <p:spPr>
          <a:xfrm>
            <a:off x="22889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3683E0-72F5-4D01-A691-85D332C9E495}"/>
              </a:ext>
            </a:extLst>
          </p:cNvPr>
          <p:cNvSpPr/>
          <p:nvPr/>
        </p:nvSpPr>
        <p:spPr>
          <a:xfrm>
            <a:off x="2547620" y="15671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6062D8-2D4E-49A4-B5BF-C24630895601}"/>
              </a:ext>
            </a:extLst>
          </p:cNvPr>
          <p:cNvSpPr txBox="1"/>
          <p:nvPr/>
        </p:nvSpPr>
        <p:spPr>
          <a:xfrm>
            <a:off x="853838" y="281071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6DF30-B449-41A7-8316-6E6D1755BB6D}"/>
              </a:ext>
            </a:extLst>
          </p:cNvPr>
          <p:cNvSpPr txBox="1"/>
          <p:nvPr/>
        </p:nvSpPr>
        <p:spPr>
          <a:xfrm>
            <a:off x="3444638" y="277355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04E729-F385-4B29-9E1F-208AF0926B92}"/>
              </a:ext>
            </a:extLst>
          </p:cNvPr>
          <p:cNvSpPr/>
          <p:nvPr/>
        </p:nvSpPr>
        <p:spPr>
          <a:xfrm>
            <a:off x="3419238" y="122655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EA0674-DF40-45B2-9CB7-51F556212B68}"/>
              </a:ext>
            </a:extLst>
          </p:cNvPr>
          <p:cNvSpPr/>
          <p:nvPr/>
        </p:nvSpPr>
        <p:spPr>
          <a:xfrm>
            <a:off x="35081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9DFE52-A408-4161-974B-5F442B160155}"/>
              </a:ext>
            </a:extLst>
          </p:cNvPr>
          <p:cNvSpPr/>
          <p:nvPr/>
        </p:nvSpPr>
        <p:spPr>
          <a:xfrm>
            <a:off x="37367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6E6EB3-038D-481F-8DCC-5EA1D2F3C316}"/>
              </a:ext>
            </a:extLst>
          </p:cNvPr>
          <p:cNvSpPr/>
          <p:nvPr/>
        </p:nvSpPr>
        <p:spPr>
          <a:xfrm>
            <a:off x="39526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49C909-8DE7-4338-826F-16CF24A64451}"/>
              </a:ext>
            </a:extLst>
          </p:cNvPr>
          <p:cNvSpPr/>
          <p:nvPr/>
        </p:nvSpPr>
        <p:spPr>
          <a:xfrm>
            <a:off x="41812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63348E-4AAE-4E6F-A81F-D74B332DB7E4}"/>
              </a:ext>
            </a:extLst>
          </p:cNvPr>
          <p:cNvSpPr/>
          <p:nvPr/>
        </p:nvSpPr>
        <p:spPr>
          <a:xfrm>
            <a:off x="44098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04BBEA-4A48-43AD-8104-176B9E390200}"/>
              </a:ext>
            </a:extLst>
          </p:cNvPr>
          <p:cNvSpPr/>
          <p:nvPr/>
        </p:nvSpPr>
        <p:spPr>
          <a:xfrm>
            <a:off x="46384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5F34CA-2E97-41B7-A6A0-9EC1374D0C40}"/>
              </a:ext>
            </a:extLst>
          </p:cNvPr>
          <p:cNvSpPr/>
          <p:nvPr/>
        </p:nvSpPr>
        <p:spPr>
          <a:xfrm>
            <a:off x="48543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CEA94C-92B2-48C1-A23C-39C9977D933D}"/>
              </a:ext>
            </a:extLst>
          </p:cNvPr>
          <p:cNvSpPr/>
          <p:nvPr/>
        </p:nvSpPr>
        <p:spPr>
          <a:xfrm>
            <a:off x="50829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23C1F5-AD94-493F-9DA1-89E3FD218489}"/>
              </a:ext>
            </a:extLst>
          </p:cNvPr>
          <p:cNvSpPr txBox="1"/>
          <p:nvPr/>
        </p:nvSpPr>
        <p:spPr>
          <a:xfrm>
            <a:off x="2149238" y="3563448"/>
            <a:ext cx="21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 BOOT MODE</a:t>
            </a:r>
          </a:p>
        </p:txBody>
      </p:sp>
    </p:spTree>
    <p:extLst>
      <p:ext uri="{BB962C8B-B14F-4D97-AF65-F5344CB8AC3E}">
        <p14:creationId xmlns:p14="http://schemas.microsoft.com/office/powerpoint/2010/main" val="53358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DE1643-9DEF-4FBB-8E00-DA4B60283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06273"/>
            <a:ext cx="10893777" cy="6127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3364" y="4501629"/>
            <a:ext cx="1102361" cy="106679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733800" y="1282144"/>
            <a:ext cx="347980" cy="5337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35300" y="49530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3473" y="611047"/>
            <a:ext cx="107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to USB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999" y="675655"/>
            <a:ext cx="10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JTAG XDS110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9223" y="4573363"/>
            <a:ext cx="1322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SW2 (0-7)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6274973" y="1349645"/>
            <a:ext cx="278228" cy="4233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41623" y="488270"/>
            <a:ext cx="11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supply (12V, 5A)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5FA25E-9D26-447F-AA31-995BB913271A}"/>
              </a:ext>
            </a:extLst>
          </p:cNvPr>
          <p:cNvCxnSpPr>
            <a:cxnSpLocks/>
          </p:cNvCxnSpPr>
          <p:nvPr/>
        </p:nvCxnSpPr>
        <p:spPr>
          <a:xfrm flipH="1">
            <a:off x="4916609" y="1279536"/>
            <a:ext cx="127713" cy="5363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768EAAA-EC70-4A46-A9A8-4AAF113949D2}"/>
              </a:ext>
            </a:extLst>
          </p:cNvPr>
          <p:cNvSpPr/>
          <p:nvPr/>
        </p:nvSpPr>
        <p:spPr>
          <a:xfrm>
            <a:off x="3983364" y="5643865"/>
            <a:ext cx="1102361" cy="106679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D3A67-6807-48D4-9D5F-4DB5CFC14F86}"/>
              </a:ext>
            </a:extLst>
          </p:cNvPr>
          <p:cNvSpPr txBox="1"/>
          <p:nvPr/>
        </p:nvSpPr>
        <p:spPr>
          <a:xfrm>
            <a:off x="1679223" y="5740361"/>
            <a:ext cx="1378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SW3 (8-15)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B07974-5283-468F-8D65-8AE114D008AB}"/>
              </a:ext>
            </a:extLst>
          </p:cNvPr>
          <p:cNvCxnSpPr/>
          <p:nvPr/>
        </p:nvCxnSpPr>
        <p:spPr>
          <a:xfrm>
            <a:off x="3001636" y="61722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0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DF48D-DDC9-4162-9A66-27CEC3F92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5C4B-5AD1-44BC-8735-D4E651A0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2133597" y="76201"/>
            <a:ext cx="2590801" cy="411479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DD2DB-BE8B-4890-99B5-272303477A98}"/>
              </a:ext>
            </a:extLst>
          </p:cNvPr>
          <p:cNvGrpSpPr/>
          <p:nvPr/>
        </p:nvGrpSpPr>
        <p:grpSpPr>
          <a:xfrm>
            <a:off x="3642362" y="1828800"/>
            <a:ext cx="1676400" cy="457200"/>
            <a:chOff x="3642362" y="1828800"/>
            <a:chExt cx="16764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CC9DF7-75B9-4182-BA39-3ED4CA49FBA7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0948ED-5512-473F-A29A-804E51FA2739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DF636-ECEA-4770-A9D7-1D37E3D8F688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E55D3A-1042-4E3E-B147-52478D1B97AD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4049DB-C463-4332-8060-20994AAB0D0B}"/>
                </a:ext>
              </a:extLst>
            </p:cNvPr>
            <p:cNvSpPr/>
            <p:nvPr/>
          </p:nvSpPr>
          <p:spPr>
            <a:xfrm>
              <a:off x="4469127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909722-CFD7-422E-9B61-9A913BDB8930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3CA568-ABFC-4BCD-B07A-958AEDBAA467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ED685C-684E-437F-A402-D4C5EE291A4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53BBB-69F0-43F7-AE71-CB561C7F1C6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32D376-215F-4E9E-A633-62154EFEB1BC}"/>
              </a:ext>
            </a:extLst>
          </p:cNvPr>
          <p:cNvGrpSpPr/>
          <p:nvPr/>
        </p:nvGrpSpPr>
        <p:grpSpPr>
          <a:xfrm>
            <a:off x="1703069" y="1828800"/>
            <a:ext cx="1676400" cy="457200"/>
            <a:chOff x="3642362" y="1828800"/>
            <a:chExt cx="167640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7D68C2-0CC5-404A-A610-8C85B2D5ECF1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565807-8F9C-4FDB-996A-710AF4634F6B}"/>
                </a:ext>
              </a:extLst>
            </p:cNvPr>
            <p:cNvSpPr/>
            <p:nvPr/>
          </p:nvSpPr>
          <p:spPr>
            <a:xfrm>
              <a:off x="510491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40EF7-5E28-4C15-9406-8A6467A70BB7}"/>
                </a:ext>
              </a:extLst>
            </p:cNvPr>
            <p:cNvSpPr/>
            <p:nvPr/>
          </p:nvSpPr>
          <p:spPr>
            <a:xfrm>
              <a:off x="4917758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F5415E-E616-4F6A-ACED-82D5D80F05D6}"/>
                </a:ext>
              </a:extLst>
            </p:cNvPr>
            <p:cNvSpPr/>
            <p:nvPr/>
          </p:nvSpPr>
          <p:spPr>
            <a:xfrm>
              <a:off x="4685809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42607F-D8FE-47AD-BFFF-BC2183A7DB7D}"/>
                </a:ext>
              </a:extLst>
            </p:cNvPr>
            <p:cNvSpPr/>
            <p:nvPr/>
          </p:nvSpPr>
          <p:spPr>
            <a:xfrm>
              <a:off x="4469127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6E905E-BB7E-45C5-A58C-BDBC7B2306FD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3984CF-D903-425A-8C3C-68BE2A7DE1FC}"/>
                </a:ext>
              </a:extLst>
            </p:cNvPr>
            <p:cNvSpPr/>
            <p:nvPr/>
          </p:nvSpPr>
          <p:spPr>
            <a:xfrm>
              <a:off x="40500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9B6B7D-7B23-4CE3-A0FB-002647AF480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3721A4-6398-43AE-8B09-A043908A0E4A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CAA183-6B8B-4367-B191-B97CA91ED38A}"/>
              </a:ext>
            </a:extLst>
          </p:cNvPr>
          <p:cNvGrpSpPr/>
          <p:nvPr/>
        </p:nvGrpSpPr>
        <p:grpSpPr>
          <a:xfrm>
            <a:off x="1336819" y="3505201"/>
            <a:ext cx="4199108" cy="1091863"/>
            <a:chOff x="1336819" y="3505201"/>
            <a:chExt cx="4199108" cy="10918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DF0EA9-DF22-4FE8-9769-596F8D65353D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15382A-7FDA-4AE1-B969-ED7F1ED3795B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78F9F9-9EC2-440D-9C45-97C9B4B8DC38}"/>
                </a:ext>
              </a:extLst>
            </p:cNvPr>
            <p:cNvSpPr txBox="1"/>
            <p:nvPr/>
          </p:nvSpPr>
          <p:spPr>
            <a:xfrm>
              <a:off x="2394577" y="4227732"/>
              <a:ext cx="2275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UART BOOT MODE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791BE96-934B-445A-9399-BC7E9005A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8526783" y="72390"/>
            <a:ext cx="2590801" cy="41147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23D06E3-6F62-4198-8797-18C26BF6957A}"/>
              </a:ext>
            </a:extLst>
          </p:cNvPr>
          <p:cNvGrpSpPr/>
          <p:nvPr/>
        </p:nvGrpSpPr>
        <p:grpSpPr>
          <a:xfrm>
            <a:off x="10009825" y="1824990"/>
            <a:ext cx="1676400" cy="457200"/>
            <a:chOff x="3642362" y="1828800"/>
            <a:chExt cx="1676400" cy="4572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FBF9A4-2202-46A2-87D4-E3BDCA2780C2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971137-E8CE-4593-89DA-10503AB5FD57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C209B2-BA04-4386-BA52-0FAB8381141E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A7D05-F637-4C7F-94BF-411D8A276B99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1F930-A7E1-421A-877F-359F8E307DD8}"/>
                </a:ext>
              </a:extLst>
            </p:cNvPr>
            <p:cNvSpPr/>
            <p:nvPr/>
          </p:nvSpPr>
          <p:spPr>
            <a:xfrm>
              <a:off x="4491981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32F5C1-FE78-4EB3-A3E4-A4A53780DA3F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B2E708-2F45-47EA-B4C7-05DA72E96351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A503FA-312E-40CE-8073-E8C7FDBD0652}"/>
                </a:ext>
              </a:extLst>
            </p:cNvPr>
            <p:cNvSpPr/>
            <p:nvPr/>
          </p:nvSpPr>
          <p:spPr>
            <a:xfrm>
              <a:off x="384618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3B100C-F693-4D16-8533-F8D950DFC52D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B7E6E0-B596-4F78-8C81-B85588A8625C}"/>
              </a:ext>
            </a:extLst>
          </p:cNvPr>
          <p:cNvGrpSpPr/>
          <p:nvPr/>
        </p:nvGrpSpPr>
        <p:grpSpPr>
          <a:xfrm>
            <a:off x="8032432" y="1824990"/>
            <a:ext cx="1676400" cy="457200"/>
            <a:chOff x="3642362" y="1828800"/>
            <a:chExt cx="1676400" cy="4572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18F7AF-F315-4396-AA25-191AA9F3F672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C2C9F9-497B-42CD-9582-F2AE3E6D65EA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1BE547-F894-4EE2-A76D-E1534FD47421}"/>
                </a:ext>
              </a:extLst>
            </p:cNvPr>
            <p:cNvSpPr/>
            <p:nvPr/>
          </p:nvSpPr>
          <p:spPr>
            <a:xfrm>
              <a:off x="4916320" y="188976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2C1B55-ACD1-4B21-B61B-C82FA256D9DF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637222-08B9-4CF7-A0ED-54DD41E689C4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BA889B-A26A-4708-A867-20B1BB5BEB9F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0E83C7-792E-4272-B4C2-2B9FC37633A6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B9155C3-5D6E-4082-910B-8B424B663EC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D03A58-15FF-4C6D-890B-CE2469624E22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D41050-BD58-45E7-B1AC-541BFEF1049A}"/>
              </a:ext>
            </a:extLst>
          </p:cNvPr>
          <p:cNvGrpSpPr/>
          <p:nvPr/>
        </p:nvGrpSpPr>
        <p:grpSpPr>
          <a:xfrm>
            <a:off x="7680475" y="3515697"/>
            <a:ext cx="4199108" cy="1091863"/>
            <a:chOff x="1336819" y="3505201"/>
            <a:chExt cx="4199108" cy="109186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3E757B-28DF-4B98-A28E-9C60BC8E2203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F4B11C-D643-4840-BB0D-1CF1DEEB6CB8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EDD267-1B99-41C4-9887-E4E1180F9E2E}"/>
                </a:ext>
              </a:extLst>
            </p:cNvPr>
            <p:cNvSpPr txBox="1"/>
            <p:nvPr/>
          </p:nvSpPr>
          <p:spPr>
            <a:xfrm>
              <a:off x="2394577" y="4227732"/>
              <a:ext cx="2206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OSPI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6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40CC3-BB25-4247-844C-430B62964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8E7C-5EE2-4F02-8447-773943833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2362199" y="152401"/>
            <a:ext cx="2590801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AC1644-A760-4D49-AA1D-EE359E654F10}"/>
              </a:ext>
            </a:extLst>
          </p:cNvPr>
          <p:cNvGrpSpPr/>
          <p:nvPr/>
        </p:nvGrpSpPr>
        <p:grpSpPr>
          <a:xfrm>
            <a:off x="3886200" y="1905000"/>
            <a:ext cx="1676400" cy="457200"/>
            <a:chOff x="3642362" y="1828800"/>
            <a:chExt cx="16764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31A63-D6DB-414E-B61C-B2195EDE9448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67755-1775-4542-AA15-D523B280C6A4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20856D-B37B-4BE3-9DCD-06A51FC0BA27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E7E5BE-59D2-4E9C-BE1F-E5EBE365018B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D2F38F-44A9-4A12-8F95-08BB2219018D}"/>
                </a:ext>
              </a:extLst>
            </p:cNvPr>
            <p:cNvSpPr/>
            <p:nvPr/>
          </p:nvSpPr>
          <p:spPr>
            <a:xfrm>
              <a:off x="4480556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7F8C67-3DE4-4191-92A6-29F469C83BFC}"/>
                </a:ext>
              </a:extLst>
            </p:cNvPr>
            <p:cNvSpPr/>
            <p:nvPr/>
          </p:nvSpPr>
          <p:spPr>
            <a:xfrm>
              <a:off x="4281482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0743B-AF27-4443-9B8E-EF88936AE505}"/>
                </a:ext>
              </a:extLst>
            </p:cNvPr>
            <p:cNvSpPr/>
            <p:nvPr/>
          </p:nvSpPr>
          <p:spPr>
            <a:xfrm>
              <a:off x="4074304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4A0481-65ED-4381-87D5-3E369DE463E8}"/>
                </a:ext>
              </a:extLst>
            </p:cNvPr>
            <p:cNvSpPr/>
            <p:nvPr/>
          </p:nvSpPr>
          <p:spPr>
            <a:xfrm>
              <a:off x="3882859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59BA-8D79-4BFF-AD94-D8F797E9E7B5}"/>
                </a:ext>
              </a:extLst>
            </p:cNvPr>
            <p:cNvSpPr/>
            <p:nvPr/>
          </p:nvSpPr>
          <p:spPr>
            <a:xfrm>
              <a:off x="368331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A3AA-293D-4788-8F1F-E7E6DC36A557}"/>
              </a:ext>
            </a:extLst>
          </p:cNvPr>
          <p:cNvGrpSpPr/>
          <p:nvPr/>
        </p:nvGrpSpPr>
        <p:grpSpPr>
          <a:xfrm>
            <a:off x="1881179" y="1905000"/>
            <a:ext cx="1676400" cy="457200"/>
            <a:chOff x="3642362" y="1828800"/>
            <a:chExt cx="16764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18E893-A92B-4D7F-969E-963C222BBBB5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19349F-F9E4-4F2B-9E90-6F1E6C73F94B}"/>
                </a:ext>
              </a:extLst>
            </p:cNvPr>
            <p:cNvSpPr/>
            <p:nvPr/>
          </p:nvSpPr>
          <p:spPr>
            <a:xfrm>
              <a:off x="5103974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D679A8-DB80-4EA2-8792-926FACC3F5F1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FFC25D-C04E-456F-8E71-A01FFB333B14}"/>
                </a:ext>
              </a:extLst>
            </p:cNvPr>
            <p:cNvSpPr/>
            <p:nvPr/>
          </p:nvSpPr>
          <p:spPr>
            <a:xfrm>
              <a:off x="467485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FA19B-6832-4B34-9EB0-B98C0C92DDFB}"/>
                </a:ext>
              </a:extLst>
            </p:cNvPr>
            <p:cNvSpPr/>
            <p:nvPr/>
          </p:nvSpPr>
          <p:spPr>
            <a:xfrm>
              <a:off x="4469116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C23AE5-ADD7-480A-BCFC-5043908EFF40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038097-66EF-43C3-A291-16DB3DA6C9CA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B80600-41F5-494A-AF3C-34FB5609B6AA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90D07-8ECD-4672-A326-AD93CC7661BC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9B7C74-765C-4375-AFF9-45EF743B443D}"/>
              </a:ext>
            </a:extLst>
          </p:cNvPr>
          <p:cNvGrpSpPr/>
          <p:nvPr/>
        </p:nvGrpSpPr>
        <p:grpSpPr>
          <a:xfrm>
            <a:off x="1600200" y="3562351"/>
            <a:ext cx="4199108" cy="1091863"/>
            <a:chOff x="1336819" y="3505201"/>
            <a:chExt cx="4199108" cy="10918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BB0D8B-6EBB-471E-B8C7-12BDC1EDBFC5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5331C-09B8-414B-B0D1-749902F3069A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C6BE7E-E834-4B69-9083-53DDB11FE30B}"/>
                </a:ext>
              </a:extLst>
            </p:cNvPr>
            <p:cNvSpPr txBox="1"/>
            <p:nvPr/>
          </p:nvSpPr>
          <p:spPr>
            <a:xfrm>
              <a:off x="2394577" y="4227732"/>
              <a:ext cx="1975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SD BOOT MODE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8DE8F5D-58FA-4991-8889-18DBD024C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8565857" y="87630"/>
            <a:ext cx="2590801" cy="411479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E4E028D-63CF-4A83-B95B-CF03A14B16A3}"/>
              </a:ext>
            </a:extLst>
          </p:cNvPr>
          <p:cNvGrpSpPr/>
          <p:nvPr/>
        </p:nvGrpSpPr>
        <p:grpSpPr>
          <a:xfrm>
            <a:off x="8077200" y="1844040"/>
            <a:ext cx="1676400" cy="457200"/>
            <a:chOff x="3642362" y="1828800"/>
            <a:chExt cx="1676400" cy="457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093C5D-3215-4418-B392-CC33F2964D64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CE5FE1-F2B1-48DB-8027-62C62F73BDE2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9334C1-4328-4E63-B25C-F71E23AFA07B}"/>
                </a:ext>
              </a:extLst>
            </p:cNvPr>
            <p:cNvSpPr/>
            <p:nvPr/>
          </p:nvSpPr>
          <p:spPr>
            <a:xfrm>
              <a:off x="4929196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7BF658-3B3C-4946-995D-04120D1F06E7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943BA4-5BD4-42F5-84BC-7E4A314DF8AB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6D0F32-4649-4345-ACFC-69F52CCB2E22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EFE6A3A-4CDE-44B7-B658-6AA047552B7A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097553-2952-4685-9D63-79564C6D74B7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7DF3EE-B56F-4A3F-ADC6-7CB399B1F1D1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13917D-7229-4A66-BD21-0B966F19F78D}"/>
              </a:ext>
            </a:extLst>
          </p:cNvPr>
          <p:cNvGrpSpPr/>
          <p:nvPr/>
        </p:nvGrpSpPr>
        <p:grpSpPr>
          <a:xfrm rot="10800000">
            <a:off x="10147947" y="1840230"/>
            <a:ext cx="1676400" cy="457200"/>
            <a:chOff x="3642362" y="1828800"/>
            <a:chExt cx="1676400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9DEBCB-F32B-485E-9933-7C885ED80D73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D30EBA9-5CA3-458E-BB04-681130CC2ACA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B9B9C2-4E9D-4156-9021-124DF13F51CA}"/>
                </a:ext>
              </a:extLst>
            </p:cNvPr>
            <p:cNvSpPr/>
            <p:nvPr/>
          </p:nvSpPr>
          <p:spPr>
            <a:xfrm>
              <a:off x="4893925" y="2038351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55159F-22E6-4FC6-9048-9EADC6BAAB6F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831D8F-08CE-4DD7-B934-BCE43C41F125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4AC19A3-4199-420B-AFDB-A1DD57C3D4D1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60EC26-59E9-42B9-BD50-9EFE57B0783B}"/>
                </a:ext>
              </a:extLst>
            </p:cNvPr>
            <p:cNvSpPr/>
            <p:nvPr/>
          </p:nvSpPr>
          <p:spPr>
            <a:xfrm>
              <a:off x="4063853" y="18783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EDA7C4-5046-4017-8DE1-796342B60085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8F4205-06D9-412B-85A9-8B146133694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997629-DC9E-4518-9D89-4C9287D9E8BA}"/>
              </a:ext>
            </a:extLst>
          </p:cNvPr>
          <p:cNvGrpSpPr/>
          <p:nvPr/>
        </p:nvGrpSpPr>
        <p:grpSpPr>
          <a:xfrm>
            <a:off x="7719549" y="3697308"/>
            <a:ext cx="4199108" cy="1091863"/>
            <a:chOff x="1336819" y="3505201"/>
            <a:chExt cx="4199108" cy="109186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86C0E6-C991-4B68-8245-B0F508137B0C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7D0FBC-E746-4B37-AA09-2A653892E243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149E72-9367-4B9D-982C-C8E187BC9824}"/>
                </a:ext>
              </a:extLst>
            </p:cNvPr>
            <p:cNvSpPr txBox="1"/>
            <p:nvPr/>
          </p:nvSpPr>
          <p:spPr>
            <a:xfrm>
              <a:off x="2394577" y="4227732"/>
              <a:ext cx="200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97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625D9-5F6E-4014-B519-9E760D841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6740E-759F-4EAA-9012-4FC25B548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5673090" y="609601"/>
            <a:ext cx="2590801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E428E7-CF8C-444F-9783-2DCD444F9053}"/>
              </a:ext>
            </a:extLst>
          </p:cNvPr>
          <p:cNvGrpSpPr/>
          <p:nvPr/>
        </p:nvGrpSpPr>
        <p:grpSpPr>
          <a:xfrm rot="10800000">
            <a:off x="7162800" y="2362200"/>
            <a:ext cx="1676400" cy="457200"/>
            <a:chOff x="3642362" y="1828800"/>
            <a:chExt cx="16764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4880FD-B8B5-4C8E-9DB7-F70B34A6854E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E3DEA9-3696-4030-9716-1F1AD21F1C2D}"/>
                </a:ext>
              </a:extLst>
            </p:cNvPr>
            <p:cNvSpPr/>
            <p:nvPr/>
          </p:nvSpPr>
          <p:spPr>
            <a:xfrm>
              <a:off x="5103974" y="190881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5AF274-F1E8-4F8A-8E7D-5CAD819A7650}"/>
                </a:ext>
              </a:extLst>
            </p:cNvPr>
            <p:cNvSpPr/>
            <p:nvPr/>
          </p:nvSpPr>
          <p:spPr>
            <a:xfrm>
              <a:off x="4889186" y="208407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7BA579-1420-461D-B45A-D605A628DEA9}"/>
                </a:ext>
              </a:extLst>
            </p:cNvPr>
            <p:cNvSpPr/>
            <p:nvPr/>
          </p:nvSpPr>
          <p:spPr>
            <a:xfrm>
              <a:off x="467485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6A93C2-9618-4012-B88F-05FB1EEE6447}"/>
                </a:ext>
              </a:extLst>
            </p:cNvPr>
            <p:cNvSpPr/>
            <p:nvPr/>
          </p:nvSpPr>
          <p:spPr>
            <a:xfrm>
              <a:off x="4470055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EDCF13-7B1F-4E01-B073-E78C3D4E0E50}"/>
                </a:ext>
              </a:extLst>
            </p:cNvPr>
            <p:cNvSpPr/>
            <p:nvPr/>
          </p:nvSpPr>
          <p:spPr>
            <a:xfrm>
              <a:off x="4270988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69CC2-713E-460F-B126-FED3097BDBA9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48EE61-1946-4220-8739-0950D4AB5806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51D7D7-F900-463A-8A26-67A76E553790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A26CE3-F919-44B9-829A-B98A8C3B8006}"/>
              </a:ext>
            </a:extLst>
          </p:cNvPr>
          <p:cNvGrpSpPr/>
          <p:nvPr/>
        </p:nvGrpSpPr>
        <p:grpSpPr>
          <a:xfrm>
            <a:off x="5184457" y="2362200"/>
            <a:ext cx="1676400" cy="457200"/>
            <a:chOff x="3642362" y="1828800"/>
            <a:chExt cx="16764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EF22CD-69D2-4F3C-ABF5-FE913BC9BB0E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732AB0-2238-45D1-A833-4498F044797F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538AA-99B1-4392-BC48-FEE2B46588B2}"/>
                </a:ext>
              </a:extLst>
            </p:cNvPr>
            <p:cNvSpPr/>
            <p:nvPr/>
          </p:nvSpPr>
          <p:spPr>
            <a:xfrm>
              <a:off x="4929196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B02C84-87FA-4AC9-8EF7-4E56B55B7938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F0449A-398B-4578-ACB8-7FC7E2647A45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1E198F-0C6E-4B2A-B26E-B775C88AD005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27B1D7-392A-41D3-94A7-A01D8B3E7816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16452D-6477-4BA9-A663-A80B901AA758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A97866-6F46-4050-A4C7-31FAE40812D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5175E-AE2B-49B6-ABA6-BB058A3EE182}"/>
              </a:ext>
            </a:extLst>
          </p:cNvPr>
          <p:cNvGrpSpPr/>
          <p:nvPr/>
        </p:nvGrpSpPr>
        <p:grpSpPr>
          <a:xfrm>
            <a:off x="5063246" y="4023361"/>
            <a:ext cx="4199108" cy="1091863"/>
            <a:chOff x="1336819" y="3505201"/>
            <a:chExt cx="4199108" cy="10918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1BED5E-4FEC-4266-8E3E-3BA554C924BC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F418C1-37D9-4435-9BC1-56DDB2CE76F1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33B3F4-2ADA-4B68-942E-5A59D5853804}"/>
                </a:ext>
              </a:extLst>
            </p:cNvPr>
            <p:cNvSpPr txBox="1"/>
            <p:nvPr/>
          </p:nvSpPr>
          <p:spPr>
            <a:xfrm>
              <a:off x="2394577" y="4227732"/>
              <a:ext cx="2360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EMMC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85046"/>
      </p:ext>
    </p:extLst>
  </p:cSld>
  <p:clrMapOvr>
    <a:masterClrMapping/>
  </p:clrMapOvr>
</p:sld>
</file>

<file path=ppt/theme/theme1.xml><?xml version="1.0" encoding="utf-8"?>
<a:theme xmlns:a="http://schemas.openxmlformats.org/drawingml/2006/main" name="K3-Template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39002100AED4881FF84EF59C3C9C1" ma:contentTypeVersion="2" ma:contentTypeDescription="Create a new document." ma:contentTypeScope="" ma:versionID="93429bb8f4cb98713b031c0b17f6ad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ba8f1f97622a53567e063679d8187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76AB32-2BD7-47D0-BD82-27961298F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0B052F-9983-494C-826D-2DE88754D0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574015-3DD2-43C4-822F-E1C56902295E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11001</TotalTime>
  <Words>2052</Words>
  <Application>Microsoft Office PowerPoint</Application>
  <PresentationFormat>Custom</PresentationFormat>
  <Paragraphs>796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Consolas</vt:lpstr>
      <vt:lpstr>Franklin Gothic Book</vt:lpstr>
      <vt:lpstr>JetBrains Mono</vt:lpstr>
      <vt:lpstr>Monaco</vt:lpstr>
      <vt:lpstr>Oxygen Mono</vt:lpstr>
      <vt:lpstr>K3-Template</vt:lpstr>
      <vt:lpstr>1_FinalPowerpoint</vt:lpstr>
      <vt:lpstr>2_FinalPowerpoint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RPRC Format</vt:lpstr>
      <vt:lpstr>RPRC Format</vt:lpstr>
      <vt:lpstr>XIP gen</vt:lpstr>
      <vt:lpstr>Post build steps</vt:lpstr>
      <vt:lpstr>Post build steps</vt:lpstr>
      <vt:lpstr>Multi-core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 flow</vt:lpstr>
      <vt:lpstr>SBL Boot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ICSS EMAC RX/TX Data Path</vt:lpstr>
      <vt:lpstr>ICSS EMAC Storm Prevention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SCICLIENT OPERATION</vt:lpstr>
      <vt:lpstr>PowerPoint Presentation</vt:lpstr>
      <vt:lpstr>PowerPoint Presentation</vt:lpstr>
    </vt:vector>
  </TitlesOfParts>
  <Manager/>
  <Company>Texas Instruments Incorporated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Deshpande, Shaunak</cp:lastModifiedBy>
  <cp:revision>2187</cp:revision>
  <dcterms:created xsi:type="dcterms:W3CDTF">2016-05-17T23:12:28Z</dcterms:created>
  <dcterms:modified xsi:type="dcterms:W3CDTF">2023-01-12T11:51:04Z</dcterms:modified>
  <cp:category>K3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</Properties>
</file>